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9"/>
  </p:notesMasterIdLst>
  <p:sldIdLst>
    <p:sldId id="283" r:id="rId2"/>
    <p:sldId id="259" r:id="rId3"/>
    <p:sldId id="279" r:id="rId4"/>
    <p:sldId id="269" r:id="rId5"/>
    <p:sldId id="287" r:id="rId6"/>
    <p:sldId id="270" r:id="rId7"/>
    <p:sldId id="290" r:id="rId8"/>
    <p:sldId id="272" r:id="rId9"/>
    <p:sldId id="273" r:id="rId10"/>
    <p:sldId id="293" r:id="rId11"/>
    <p:sldId id="292" r:id="rId12"/>
    <p:sldId id="291" r:id="rId13"/>
    <p:sldId id="274" r:id="rId14"/>
    <p:sldId id="276" r:id="rId15"/>
    <p:sldId id="289" r:id="rId16"/>
    <p:sldId id="278" r:id="rId17"/>
    <p:sldId id="26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on Sarker Shuvro" initials="PSS" lastIdx="1" clrIdx="0">
    <p:extLst>
      <p:ext uri="{19B8F6BF-5375-455C-9EA6-DF929625EA0E}">
        <p15:presenceInfo xmlns:p15="http://schemas.microsoft.com/office/powerpoint/2012/main" userId="a66d08e6c887d6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F2E6DA"/>
    <a:srgbClr val="F612D5"/>
    <a:srgbClr val="1694BC"/>
    <a:srgbClr val="C89140"/>
    <a:srgbClr val="B88E50"/>
    <a:srgbClr val="E6E6E6"/>
    <a:srgbClr val="A943C5"/>
    <a:srgbClr val="BF32D6"/>
    <a:srgbClr val="EAE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a66d08e6c887d638" providerId="LiveId" clId="{55011F73-8D08-4DB8-A7F1-E755BA445A63}"/>
    <pc:docChg chg="undo custSel addSld delSld modSld sldOrd">
      <pc:chgData name="" userId="a66d08e6c887d638" providerId="LiveId" clId="{55011F73-8D08-4DB8-A7F1-E755BA445A63}" dt="2020-11-09T16:27:00.736" v="1443" actId="20577"/>
      <pc:docMkLst>
        <pc:docMk/>
      </pc:docMkLst>
      <pc:sldChg chg="addSp modSp modTransition modAnim">
        <pc:chgData name="" userId="a66d08e6c887d638" providerId="LiveId" clId="{55011F73-8D08-4DB8-A7F1-E755BA445A63}" dt="2020-11-09T16:27:00.736" v="1443" actId="20577"/>
        <pc:sldMkLst>
          <pc:docMk/>
          <pc:sldMk cId="2026435980" sldId="256"/>
        </pc:sldMkLst>
        <pc:spChg chg="mod">
          <ac:chgData name="" userId="a66d08e6c887d638" providerId="LiveId" clId="{55011F73-8D08-4DB8-A7F1-E755BA445A63}" dt="2020-11-09T05:14:48.090" v="1355" actId="339"/>
          <ac:spMkLst>
            <pc:docMk/>
            <pc:sldMk cId="2026435980" sldId="256"/>
            <ac:spMk id="2" creationId="{9C5B5AD9-FAA9-41BA-A351-FAC25E671DE5}"/>
          </ac:spMkLst>
        </pc:spChg>
        <pc:spChg chg="add mod">
          <ac:chgData name="" userId="a66d08e6c887d638" providerId="LiveId" clId="{55011F73-8D08-4DB8-A7F1-E755BA445A63}" dt="2020-11-08T14:33:27.230" v="432" actId="1076"/>
          <ac:spMkLst>
            <pc:docMk/>
            <pc:sldMk cId="2026435980" sldId="256"/>
            <ac:spMk id="6" creationId="{FE98C14E-3AC4-4250-B6E9-EC8C4D40BFE2}"/>
          </ac:spMkLst>
        </pc:spChg>
        <pc:spChg chg="add mod">
          <ac:chgData name="" userId="a66d08e6c887d638" providerId="LiveId" clId="{55011F73-8D08-4DB8-A7F1-E755BA445A63}" dt="2020-11-08T14:31:23.436" v="353" actId="20577"/>
          <ac:spMkLst>
            <pc:docMk/>
            <pc:sldMk cId="2026435980" sldId="256"/>
            <ac:spMk id="9" creationId="{2CE85A3C-B0FB-4A4A-8F6D-68E55B35821D}"/>
          </ac:spMkLst>
        </pc:spChg>
        <pc:spChg chg="add mod">
          <ac:chgData name="" userId="a66d08e6c887d638" providerId="LiveId" clId="{55011F73-8D08-4DB8-A7F1-E755BA445A63}" dt="2020-11-09T15:59:18.337" v="1436" actId="1038"/>
          <ac:spMkLst>
            <pc:docMk/>
            <pc:sldMk cId="2026435980" sldId="256"/>
            <ac:spMk id="12" creationId="{6312945A-BF98-4027-96AA-7C6473545B5F}"/>
          </ac:spMkLst>
        </pc:spChg>
        <pc:spChg chg="add mod">
          <ac:chgData name="" userId="a66d08e6c887d638" providerId="LiveId" clId="{55011F73-8D08-4DB8-A7F1-E755BA445A63}" dt="2020-11-09T16:27:00.736" v="1443" actId="20577"/>
          <ac:spMkLst>
            <pc:docMk/>
            <pc:sldMk cId="2026435980" sldId="256"/>
            <ac:spMk id="15" creationId="{C2396C1D-D153-4733-AFFB-20BB5FA7FF3F}"/>
          </ac:spMkLst>
        </pc:spChg>
        <pc:spChg chg="add mod">
          <ac:chgData name="" userId="a66d08e6c887d638" providerId="LiveId" clId="{55011F73-8D08-4DB8-A7F1-E755BA445A63}" dt="2020-11-09T04:58:59.908" v="1327" actId="3062"/>
          <ac:spMkLst>
            <pc:docMk/>
            <pc:sldMk cId="2026435980" sldId="256"/>
            <ac:spMk id="16" creationId="{C81BE0AA-EFF4-4607-8ACB-FEF31F949A2F}"/>
          </ac:spMkLst>
        </pc:spChg>
        <pc:picChg chg="mod">
          <ac:chgData name="" userId="a66d08e6c887d638" providerId="LiveId" clId="{55011F73-8D08-4DB8-A7F1-E755BA445A63}" dt="2020-11-09T15:40:20.666" v="1416" actId="1036"/>
          <ac:picMkLst>
            <pc:docMk/>
            <pc:sldMk cId="2026435980" sldId="256"/>
            <ac:picMk id="4" creationId="{08B060E5-6C9F-457E-934E-EF5F4D3E8130}"/>
          </ac:picMkLst>
        </pc:picChg>
        <pc:picChg chg="add mod">
          <ac:chgData name="" userId="a66d08e6c887d638" providerId="LiveId" clId="{55011F73-8D08-4DB8-A7F1-E755BA445A63}" dt="2020-11-09T05:15:28.547" v="1357" actId="339"/>
          <ac:picMkLst>
            <pc:docMk/>
            <pc:sldMk cId="2026435980" sldId="256"/>
            <ac:picMk id="5" creationId="{E20ACCFA-3E40-4A91-A7CD-2A974123C16C}"/>
          </ac:picMkLst>
        </pc:picChg>
        <pc:picChg chg="add mod">
          <ac:chgData name="" userId="a66d08e6c887d638" providerId="LiveId" clId="{55011F73-8D08-4DB8-A7F1-E755BA445A63}" dt="2020-11-08T14:32:01.319" v="362" actId="14100"/>
          <ac:picMkLst>
            <pc:docMk/>
            <pc:sldMk cId="2026435980" sldId="256"/>
            <ac:picMk id="8" creationId="{C4EFF96C-8125-4E01-B4CF-B2832A9FB80F}"/>
          </ac:picMkLst>
        </pc:picChg>
        <pc:picChg chg="add mod">
          <ac:chgData name="" userId="a66d08e6c887d638" providerId="LiveId" clId="{55011F73-8D08-4DB8-A7F1-E755BA445A63}" dt="2020-11-09T15:59:04.939" v="1428" actId="1035"/>
          <ac:picMkLst>
            <pc:docMk/>
            <pc:sldMk cId="2026435980" sldId="256"/>
            <ac:picMk id="11" creationId="{DF02B13E-717E-4D6C-ABAF-EBE3DBA12A9E}"/>
          </ac:picMkLst>
        </pc:picChg>
        <pc:picChg chg="add mod">
          <ac:chgData name="" userId="a66d08e6c887d638" providerId="LiveId" clId="{55011F73-8D08-4DB8-A7F1-E755BA445A63}" dt="2020-11-08T14:49:13.870" v="540" actId="14100"/>
          <ac:picMkLst>
            <pc:docMk/>
            <pc:sldMk cId="2026435980" sldId="256"/>
            <ac:picMk id="14" creationId="{32ED475E-D439-452B-A336-76E59D0C4F6D}"/>
          </ac:picMkLst>
        </pc:picChg>
      </pc:sldChg>
      <pc:sldChg chg="modSp modTransition modAnim">
        <pc:chgData name="" userId="a66d08e6c887d638" providerId="LiveId" clId="{55011F73-8D08-4DB8-A7F1-E755BA445A63}" dt="2020-11-09T05:17:36.614" v="1361" actId="339"/>
        <pc:sldMkLst>
          <pc:docMk/>
          <pc:sldMk cId="266621074" sldId="257"/>
        </pc:sldMkLst>
        <pc:spChg chg="mod">
          <ac:chgData name="" userId="a66d08e6c887d638" providerId="LiveId" clId="{55011F73-8D08-4DB8-A7F1-E755BA445A63}" dt="2020-11-09T05:17:06.003" v="1360" actId="14838"/>
          <ac:spMkLst>
            <pc:docMk/>
            <pc:sldMk cId="266621074" sldId="257"/>
            <ac:spMk id="6" creationId="{669DCD4A-FA26-4D63-BC46-C19CFDED44A7}"/>
          </ac:spMkLst>
        </pc:spChg>
        <pc:picChg chg="mod">
          <ac:chgData name="" userId="a66d08e6c887d638" providerId="LiveId" clId="{55011F73-8D08-4DB8-A7F1-E755BA445A63}" dt="2020-11-09T05:17:36.614" v="1361" actId="339"/>
          <ac:picMkLst>
            <pc:docMk/>
            <pc:sldMk cId="266621074" sldId="257"/>
            <ac:picMk id="3" creationId="{736C53D1-C6FD-45FB-B645-D03114CB0F5B}"/>
          </ac:picMkLst>
        </pc:picChg>
      </pc:sldChg>
      <pc:sldChg chg="modSp modTransition modAnim">
        <pc:chgData name="" userId="a66d08e6c887d638" providerId="LiveId" clId="{55011F73-8D08-4DB8-A7F1-E755BA445A63}" dt="2020-11-09T05:14:23.835" v="1354" actId="207"/>
        <pc:sldMkLst>
          <pc:docMk/>
          <pc:sldMk cId="3636398639" sldId="258"/>
        </pc:sldMkLst>
        <pc:spChg chg="mod">
          <ac:chgData name="" userId="a66d08e6c887d638" providerId="LiveId" clId="{55011F73-8D08-4DB8-A7F1-E755BA445A63}" dt="2020-11-09T05:14:23.835" v="1354" actId="207"/>
          <ac:spMkLst>
            <pc:docMk/>
            <pc:sldMk cId="3636398639" sldId="258"/>
            <ac:spMk id="2" creationId="{E99C990E-6240-4F26-B288-658A150949B0}"/>
          </ac:spMkLst>
        </pc:spChg>
        <pc:picChg chg="mod">
          <ac:chgData name="" userId="a66d08e6c887d638" providerId="LiveId" clId="{55011F73-8D08-4DB8-A7F1-E755BA445A63}" dt="2020-11-09T05:03:41.184" v="1333" actId="1076"/>
          <ac:picMkLst>
            <pc:docMk/>
            <pc:sldMk cId="3636398639" sldId="258"/>
            <ac:picMk id="3" creationId="{E392D648-8E20-4C1D-8F19-45FB9FB20E24}"/>
          </ac:picMkLst>
        </pc:picChg>
      </pc:sldChg>
      <pc:sldChg chg="addSp modSp modTransition modAnim">
        <pc:chgData name="" userId="a66d08e6c887d638" providerId="LiveId" clId="{55011F73-8D08-4DB8-A7F1-E755BA445A63}" dt="2020-11-09T05:18:18.081" v="1363" actId="339"/>
        <pc:sldMkLst>
          <pc:docMk/>
          <pc:sldMk cId="254511847" sldId="259"/>
        </pc:sldMkLst>
        <pc:spChg chg="add mod">
          <ac:chgData name="" userId="a66d08e6c887d638" providerId="LiveId" clId="{55011F73-8D08-4DB8-A7F1-E755BA445A63}" dt="2020-11-08T16:51:34.548" v="579" actId="207"/>
          <ac:spMkLst>
            <pc:docMk/>
            <pc:sldMk cId="254511847" sldId="259"/>
            <ac:spMk id="2" creationId="{0EF30397-A6ED-4264-9D9B-8268DF34E3CC}"/>
          </ac:spMkLst>
        </pc:spChg>
        <pc:spChg chg="add mod">
          <ac:chgData name="" userId="a66d08e6c887d638" providerId="LiveId" clId="{55011F73-8D08-4DB8-A7F1-E755BA445A63}" dt="2020-11-08T17:10:55.914" v="641" actId="14100"/>
          <ac:spMkLst>
            <pc:docMk/>
            <pc:sldMk cId="254511847" sldId="259"/>
            <ac:spMk id="3" creationId="{11342F73-DAC3-43E5-8863-7496E44ADA7D}"/>
          </ac:spMkLst>
        </pc:spChg>
        <pc:spChg chg="add mod">
          <ac:chgData name="" userId="a66d08e6c887d638" providerId="LiveId" clId="{55011F73-8D08-4DB8-A7F1-E755BA445A63}" dt="2020-11-08T17:10:43.202" v="639" actId="14100"/>
          <ac:spMkLst>
            <pc:docMk/>
            <pc:sldMk cId="254511847" sldId="259"/>
            <ac:spMk id="5" creationId="{F9CF4754-4773-4EA8-A74D-4F5CE187AD7B}"/>
          </ac:spMkLst>
        </pc:spChg>
        <pc:picChg chg="add mod">
          <ac:chgData name="" userId="a66d08e6c887d638" providerId="LiveId" clId="{55011F73-8D08-4DB8-A7F1-E755BA445A63}" dt="2020-11-09T05:18:11.984" v="1362" actId="339"/>
          <ac:picMkLst>
            <pc:docMk/>
            <pc:sldMk cId="254511847" sldId="259"/>
            <ac:picMk id="4" creationId="{CF8E0F17-0FF0-47BD-99B8-1EC8B58FBEFF}"/>
          </ac:picMkLst>
        </pc:picChg>
        <pc:picChg chg="add mod">
          <ac:chgData name="" userId="a66d08e6c887d638" providerId="LiveId" clId="{55011F73-8D08-4DB8-A7F1-E755BA445A63}" dt="2020-11-09T05:18:18.081" v="1363" actId="339"/>
          <ac:picMkLst>
            <pc:docMk/>
            <pc:sldMk cId="254511847" sldId="259"/>
            <ac:picMk id="6" creationId="{EB9C694E-A2AC-4E6C-9CFE-B685CC21608B}"/>
          </ac:picMkLst>
        </pc:picChg>
      </pc:sldChg>
      <pc:sldChg chg="addSp delSp modSp add del">
        <pc:chgData name="" userId="a66d08e6c887d638" providerId="LiveId" clId="{55011F73-8D08-4DB8-A7F1-E755BA445A63}" dt="2020-11-08T16:52:16.316" v="587" actId="2696"/>
        <pc:sldMkLst>
          <pc:docMk/>
          <pc:sldMk cId="0" sldId="260"/>
        </pc:sldMkLst>
        <pc:spChg chg="add mod">
          <ac:chgData name="" userId="a66d08e6c887d638" providerId="LiveId" clId="{55011F73-8D08-4DB8-A7F1-E755BA445A63}" dt="2020-11-08T16:52:12.014" v="586"/>
          <ac:spMkLst>
            <pc:docMk/>
            <pc:sldMk cId="0" sldId="260"/>
            <ac:spMk id="2" creationId="{49F39974-9124-42D4-B9C6-9E0442336CFC}"/>
          </ac:spMkLst>
        </pc:spChg>
        <pc:picChg chg="add del mod">
          <ac:chgData name="" userId="a66d08e6c887d638" providerId="LiveId" clId="{55011F73-8D08-4DB8-A7F1-E755BA445A63}" dt="2020-11-08T16:52:08.039" v="585"/>
          <ac:picMkLst>
            <pc:docMk/>
            <pc:sldMk cId="0" sldId="260"/>
            <ac:picMk id="4" creationId="{F62A5958-FE2F-4A11-A770-29C1232BEA0E}"/>
          </ac:picMkLst>
        </pc:picChg>
        <pc:picChg chg="del mod">
          <ac:chgData name="" userId="a66d08e6c887d638" providerId="LiveId" clId="{55011F73-8D08-4DB8-A7F1-E755BA445A63}" dt="2020-11-08T16:52:12.014" v="586"/>
          <ac:picMkLst>
            <pc:docMk/>
            <pc:sldMk cId="0" sldId="260"/>
            <ac:picMk id="6640" creationId="{08EE3890-86A6-4DEE-AB4E-6A1F088BBFC7}"/>
          </ac:picMkLst>
        </pc:picChg>
      </pc:sldChg>
      <pc:sldChg chg="addSp delSp modSp add modTransition modAnim">
        <pc:chgData name="" userId="a66d08e6c887d638" providerId="LiveId" clId="{55011F73-8D08-4DB8-A7F1-E755BA445A63}" dt="2020-11-09T05:18:55.852" v="1366" actId="14861"/>
        <pc:sldMkLst>
          <pc:docMk/>
          <pc:sldMk cId="2039404013" sldId="261"/>
        </pc:sldMkLst>
        <pc:spChg chg="add mod">
          <ac:chgData name="" userId="a66d08e6c887d638" providerId="LiveId" clId="{55011F73-8D08-4DB8-A7F1-E755BA445A63}" dt="2020-11-08T18:41:51.697" v="1117" actId="255"/>
          <ac:spMkLst>
            <pc:docMk/>
            <pc:sldMk cId="2039404013" sldId="261"/>
            <ac:spMk id="2" creationId="{64AD9433-1100-4D16-B413-74A7E7C5C8AB}"/>
          </ac:spMkLst>
        </pc:spChg>
        <pc:spChg chg="add del mod">
          <ac:chgData name="" userId="a66d08e6c887d638" providerId="LiveId" clId="{55011F73-8D08-4DB8-A7F1-E755BA445A63}" dt="2020-11-08T18:39:33.377" v="1070"/>
          <ac:spMkLst>
            <pc:docMk/>
            <pc:sldMk cId="2039404013" sldId="261"/>
            <ac:spMk id="3" creationId="{EDFCECDC-640F-48FD-ADD8-D425E9E0722C}"/>
          </ac:spMkLst>
        </pc:spChg>
        <pc:spChg chg="add del mod">
          <ac:chgData name="" userId="a66d08e6c887d638" providerId="LiveId" clId="{55011F73-8D08-4DB8-A7F1-E755BA445A63}" dt="2020-11-08T18:46:38.598" v="1132" actId="14100"/>
          <ac:spMkLst>
            <pc:docMk/>
            <pc:sldMk cId="2039404013" sldId="261"/>
            <ac:spMk id="4" creationId="{F9A4C732-9CB4-44D8-82DD-AC2D9BAB31CB}"/>
          </ac:spMkLst>
        </pc:spChg>
        <pc:picChg chg="add mod">
          <ac:chgData name="" userId="a66d08e6c887d638" providerId="LiveId" clId="{55011F73-8D08-4DB8-A7F1-E755BA445A63}" dt="2020-11-09T05:18:30.820" v="1364" actId="339"/>
          <ac:picMkLst>
            <pc:docMk/>
            <pc:sldMk cId="2039404013" sldId="261"/>
            <ac:picMk id="6" creationId="{FAB89479-AAAA-41FE-890D-39C86F5AEAE7}"/>
          </ac:picMkLst>
        </pc:picChg>
        <pc:picChg chg="add mod">
          <ac:chgData name="" userId="a66d08e6c887d638" providerId="LiveId" clId="{55011F73-8D08-4DB8-A7F1-E755BA445A63}" dt="2020-11-09T05:18:55.852" v="1366" actId="14861"/>
          <ac:picMkLst>
            <pc:docMk/>
            <pc:sldMk cId="2039404013" sldId="261"/>
            <ac:picMk id="8" creationId="{ECEDF6E3-041C-4CE1-969F-33EE4B146989}"/>
          </ac:picMkLst>
        </pc:picChg>
      </pc:sldChg>
      <pc:sldChg chg="addSp modSp add modTransition modAnim">
        <pc:chgData name="" userId="a66d08e6c887d638" providerId="LiveId" clId="{55011F73-8D08-4DB8-A7F1-E755BA445A63}" dt="2020-11-09T05:19:32.087" v="1368" actId="339"/>
        <pc:sldMkLst>
          <pc:docMk/>
          <pc:sldMk cId="1432301200" sldId="262"/>
        </pc:sldMkLst>
        <pc:spChg chg="add mod">
          <ac:chgData name="" userId="a66d08e6c887d638" providerId="LiveId" clId="{55011F73-8D08-4DB8-A7F1-E755BA445A63}" dt="2020-11-08T19:18:13.184" v="1283" actId="1076"/>
          <ac:spMkLst>
            <pc:docMk/>
            <pc:sldMk cId="1432301200" sldId="262"/>
            <ac:spMk id="2" creationId="{80DA2DA8-E6FF-4E46-B77A-8BCD09E470D1}"/>
          </ac:spMkLst>
        </pc:spChg>
        <pc:picChg chg="add mod">
          <ac:chgData name="" userId="a66d08e6c887d638" providerId="LiveId" clId="{55011F73-8D08-4DB8-A7F1-E755BA445A63}" dt="2020-11-09T05:19:27.354" v="1367" actId="339"/>
          <ac:picMkLst>
            <pc:docMk/>
            <pc:sldMk cId="1432301200" sldId="262"/>
            <ac:picMk id="4" creationId="{D58DF891-ED50-43BF-B78C-865239109277}"/>
          </ac:picMkLst>
        </pc:picChg>
        <pc:picChg chg="add mod">
          <ac:chgData name="" userId="a66d08e6c887d638" providerId="LiveId" clId="{55011F73-8D08-4DB8-A7F1-E755BA445A63}" dt="2020-11-09T05:19:32.087" v="1368" actId="339"/>
          <ac:picMkLst>
            <pc:docMk/>
            <pc:sldMk cId="1432301200" sldId="262"/>
            <ac:picMk id="6" creationId="{49716ADE-C676-4931-BFF7-D04ADDD90B51}"/>
          </ac:picMkLst>
        </pc:picChg>
      </pc:sldChg>
      <pc:sldChg chg="addSp modSp add modTransition modAnim">
        <pc:chgData name="" userId="a66d08e6c887d638" providerId="LiveId" clId="{55011F73-8D08-4DB8-A7F1-E755BA445A63}" dt="2020-11-09T05:20:02.204" v="1370" actId="339"/>
        <pc:sldMkLst>
          <pc:docMk/>
          <pc:sldMk cId="139382114" sldId="263"/>
        </pc:sldMkLst>
        <pc:spChg chg="add mod">
          <ac:chgData name="" userId="a66d08e6c887d638" providerId="LiveId" clId="{55011F73-8D08-4DB8-A7F1-E755BA445A63}" dt="2020-11-08T17:47:43.542" v="810" actId="207"/>
          <ac:spMkLst>
            <pc:docMk/>
            <pc:sldMk cId="139382114" sldId="263"/>
            <ac:spMk id="2" creationId="{05ED0D00-DE1A-42F8-B098-039F6292C395}"/>
          </ac:spMkLst>
        </pc:spChg>
        <pc:spChg chg="add mod">
          <ac:chgData name="" userId="a66d08e6c887d638" providerId="LiveId" clId="{55011F73-8D08-4DB8-A7F1-E755BA445A63}" dt="2020-11-08T18:08:53.300" v="1024" actId="14100"/>
          <ac:spMkLst>
            <pc:docMk/>
            <pc:sldMk cId="139382114" sldId="263"/>
            <ac:spMk id="3" creationId="{0B9C7ADF-6C2A-401A-93E6-DD7146D23FB1}"/>
          </ac:spMkLst>
        </pc:spChg>
        <pc:picChg chg="add mod">
          <ac:chgData name="" userId="a66d08e6c887d638" providerId="LiveId" clId="{55011F73-8D08-4DB8-A7F1-E755BA445A63}" dt="2020-11-09T05:20:02.204" v="1370" actId="339"/>
          <ac:picMkLst>
            <pc:docMk/>
            <pc:sldMk cId="139382114" sldId="263"/>
            <ac:picMk id="5" creationId="{E2FE3E93-B1E4-44DA-B173-2EB707E0E48F}"/>
          </ac:picMkLst>
        </pc:picChg>
      </pc:sldChg>
      <pc:sldChg chg="add del">
        <pc:chgData name="" userId="a66d08e6c887d638" providerId="LiveId" clId="{55011F73-8D08-4DB8-A7F1-E755BA445A63}" dt="2020-11-08T10:17:51.356" v="53"/>
        <pc:sldMkLst>
          <pc:docMk/>
          <pc:sldMk cId="873163878" sldId="263"/>
        </pc:sldMkLst>
      </pc:sldChg>
      <pc:sldChg chg="addSp modSp add modTransition modAnim">
        <pc:chgData name="" userId="a66d08e6c887d638" providerId="LiveId" clId="{55011F73-8D08-4DB8-A7F1-E755BA445A63}" dt="2020-11-09T05:20:24.445" v="1372" actId="339"/>
        <pc:sldMkLst>
          <pc:docMk/>
          <pc:sldMk cId="562673219" sldId="264"/>
        </pc:sldMkLst>
        <pc:spChg chg="add mod">
          <ac:chgData name="" userId="a66d08e6c887d638" providerId="LiveId" clId="{55011F73-8D08-4DB8-A7F1-E755BA445A63}" dt="2020-11-08T18:12:26.261" v="1050" actId="20577"/>
          <ac:spMkLst>
            <pc:docMk/>
            <pc:sldMk cId="562673219" sldId="264"/>
            <ac:spMk id="2" creationId="{65625F9B-91CC-44BC-BC4A-1A51717C86A9}"/>
          </ac:spMkLst>
        </pc:spChg>
        <pc:picChg chg="add mod">
          <ac:chgData name="" userId="a66d08e6c887d638" providerId="LiveId" clId="{55011F73-8D08-4DB8-A7F1-E755BA445A63}" dt="2020-11-09T05:20:20.310" v="1371" actId="339"/>
          <ac:picMkLst>
            <pc:docMk/>
            <pc:sldMk cId="562673219" sldId="264"/>
            <ac:picMk id="4" creationId="{F4A09755-F513-43E7-A646-CEEBBDF1D46C}"/>
          </ac:picMkLst>
        </pc:picChg>
        <pc:picChg chg="add mod">
          <ac:chgData name="" userId="a66d08e6c887d638" providerId="LiveId" clId="{55011F73-8D08-4DB8-A7F1-E755BA445A63}" dt="2020-11-09T05:20:24.445" v="1372" actId="339"/>
          <ac:picMkLst>
            <pc:docMk/>
            <pc:sldMk cId="562673219" sldId="264"/>
            <ac:picMk id="6" creationId="{5F1ABA56-A048-4EA4-8B33-35BF98E449E8}"/>
          </ac:picMkLst>
        </pc:picChg>
      </pc:sldChg>
      <pc:sldChg chg="addSp delSp modSp add modTransition modAnim">
        <pc:chgData name="" userId="a66d08e6c887d638" providerId="LiveId" clId="{55011F73-8D08-4DB8-A7F1-E755BA445A63}" dt="2020-11-09T15:56:33.167" v="1421" actId="20577"/>
        <pc:sldMkLst>
          <pc:docMk/>
          <pc:sldMk cId="1972136144" sldId="265"/>
        </pc:sldMkLst>
        <pc:spChg chg="add del mod">
          <ac:chgData name="" userId="a66d08e6c887d638" providerId="LiveId" clId="{55011F73-8D08-4DB8-A7F1-E755BA445A63}" dt="2020-11-08T17:52:24.151" v="889"/>
          <ac:spMkLst>
            <pc:docMk/>
            <pc:sldMk cId="1972136144" sldId="265"/>
            <ac:spMk id="2" creationId="{8565851B-64EA-4D2F-9423-8481701AA736}"/>
          </ac:spMkLst>
        </pc:spChg>
        <pc:spChg chg="add del mod">
          <ac:chgData name="" userId="a66d08e6c887d638" providerId="LiveId" clId="{55011F73-8D08-4DB8-A7F1-E755BA445A63}" dt="2020-11-08T17:52:27.551" v="890"/>
          <ac:spMkLst>
            <pc:docMk/>
            <pc:sldMk cId="1972136144" sldId="265"/>
            <ac:spMk id="3" creationId="{9457E19E-B2E0-4C86-8317-5BB97F13524A}"/>
          </ac:spMkLst>
        </pc:spChg>
        <pc:spChg chg="add mod">
          <ac:chgData name="" userId="a66d08e6c887d638" providerId="LiveId" clId="{55011F73-8D08-4DB8-A7F1-E755BA445A63}" dt="2020-11-09T15:56:33.167" v="1421" actId="20577"/>
          <ac:spMkLst>
            <pc:docMk/>
            <pc:sldMk cId="1972136144" sldId="265"/>
            <ac:spMk id="4" creationId="{C716EE34-78BC-4A94-B694-6B7C1C2684DF}"/>
          </ac:spMkLst>
        </pc:spChg>
        <pc:spChg chg="add mod">
          <ac:chgData name="" userId="a66d08e6c887d638" providerId="LiveId" clId="{55011F73-8D08-4DB8-A7F1-E755BA445A63}" dt="2020-11-08T19:13:25.342" v="1252" actId="20577"/>
          <ac:spMkLst>
            <pc:docMk/>
            <pc:sldMk cId="1972136144" sldId="265"/>
            <ac:spMk id="5" creationId="{F12F93C9-BF8F-4D75-9583-8C7F444335F4}"/>
          </ac:spMkLst>
        </pc:spChg>
        <pc:spChg chg="add mod">
          <ac:chgData name="" userId="a66d08e6c887d638" providerId="LiveId" clId="{55011F73-8D08-4DB8-A7F1-E755BA445A63}" dt="2020-11-08T17:56:18.878" v="917" actId="255"/>
          <ac:spMkLst>
            <pc:docMk/>
            <pc:sldMk cId="1972136144" sldId="265"/>
            <ac:spMk id="6" creationId="{884A831B-E492-4DF3-9C07-DA132F9086E5}"/>
          </ac:spMkLst>
        </pc:spChg>
        <pc:picChg chg="add mod">
          <ac:chgData name="" userId="a66d08e6c887d638" providerId="LiveId" clId="{55011F73-8D08-4DB8-A7F1-E755BA445A63}" dt="2020-11-09T05:21:17.182" v="1375" actId="339"/>
          <ac:picMkLst>
            <pc:docMk/>
            <pc:sldMk cId="1972136144" sldId="265"/>
            <ac:picMk id="8" creationId="{BA5CB1DB-3DDB-41CE-B858-D230B3F336DF}"/>
          </ac:picMkLst>
        </pc:picChg>
        <pc:picChg chg="add mod">
          <ac:chgData name="" userId="a66d08e6c887d638" providerId="LiveId" clId="{55011F73-8D08-4DB8-A7F1-E755BA445A63}" dt="2020-11-09T05:21:21.770" v="1376" actId="339"/>
          <ac:picMkLst>
            <pc:docMk/>
            <pc:sldMk cId="1972136144" sldId="265"/>
            <ac:picMk id="10" creationId="{B3E2BB8F-C56C-4783-A847-98D12F5DBC1B}"/>
          </ac:picMkLst>
        </pc:picChg>
      </pc:sldChg>
      <pc:sldChg chg="addSp delSp modSp add ord modTransition modAnim">
        <pc:chgData name="" userId="a66d08e6c887d638" providerId="LiveId" clId="{55011F73-8D08-4DB8-A7F1-E755BA445A63}" dt="2020-11-09T16:26:36.036" v="1437" actId="20577"/>
        <pc:sldMkLst>
          <pc:docMk/>
          <pc:sldMk cId="3645994402" sldId="266"/>
        </pc:sldMkLst>
        <pc:spChg chg="add mod">
          <ac:chgData name="" userId="a66d08e6c887d638" providerId="LiveId" clId="{55011F73-8D08-4DB8-A7F1-E755BA445A63}" dt="2020-11-08T17:59:17.018" v="939" actId="14100"/>
          <ac:spMkLst>
            <pc:docMk/>
            <pc:sldMk cId="3645994402" sldId="266"/>
            <ac:spMk id="2" creationId="{66392883-7652-443B-8A6B-C0366EA83190}"/>
          </ac:spMkLst>
        </pc:spChg>
        <pc:spChg chg="add mod">
          <ac:chgData name="" userId="a66d08e6c887d638" providerId="LiveId" clId="{55011F73-8D08-4DB8-A7F1-E755BA445A63}" dt="2020-11-08T18:00:25.809" v="949" actId="1076"/>
          <ac:spMkLst>
            <pc:docMk/>
            <pc:sldMk cId="3645994402" sldId="266"/>
            <ac:spMk id="3" creationId="{527462BB-6038-45C3-B154-943BCD92B23A}"/>
          </ac:spMkLst>
        </pc:spChg>
        <pc:spChg chg="add del mod">
          <ac:chgData name="" userId="a66d08e6c887d638" providerId="LiveId" clId="{55011F73-8D08-4DB8-A7F1-E755BA445A63}" dt="2020-11-08T17:54:05.515" v="904"/>
          <ac:spMkLst>
            <pc:docMk/>
            <pc:sldMk cId="3645994402" sldId="266"/>
            <ac:spMk id="4" creationId="{35CB2F01-593B-4FD5-95B0-98DFFA370A48}"/>
          </ac:spMkLst>
        </pc:spChg>
        <pc:spChg chg="add del">
          <ac:chgData name="" userId="a66d08e6c887d638" providerId="LiveId" clId="{55011F73-8D08-4DB8-A7F1-E755BA445A63}" dt="2020-11-08T13:18:48.187" v="227"/>
          <ac:spMkLst>
            <pc:docMk/>
            <pc:sldMk cId="3645994402" sldId="266"/>
            <ac:spMk id="5" creationId="{A6884580-4A69-40F5-A312-B88230895DBE}"/>
          </ac:spMkLst>
        </pc:spChg>
        <pc:spChg chg="add mod">
          <ac:chgData name="" userId="a66d08e6c887d638" providerId="LiveId" clId="{55011F73-8D08-4DB8-A7F1-E755BA445A63}" dt="2020-11-09T16:26:36.036" v="1437" actId="20577"/>
          <ac:spMkLst>
            <pc:docMk/>
            <pc:sldMk cId="3645994402" sldId="266"/>
            <ac:spMk id="6" creationId="{BA1BB1E1-F202-4FD7-BDA3-14CB24D56E98}"/>
          </ac:spMkLst>
        </pc:spChg>
        <pc:picChg chg="add mod">
          <ac:chgData name="" userId="a66d08e6c887d638" providerId="LiveId" clId="{55011F73-8D08-4DB8-A7F1-E755BA445A63}" dt="2020-11-09T05:20:33.656" v="1373" actId="339"/>
          <ac:picMkLst>
            <pc:docMk/>
            <pc:sldMk cId="3645994402" sldId="266"/>
            <ac:picMk id="7" creationId="{6BDF5A26-1951-49BC-9715-6FC2D8F7E72D}"/>
          </ac:picMkLst>
        </pc:picChg>
        <pc:picChg chg="add mod">
          <ac:chgData name="" userId="a66d08e6c887d638" providerId="LiveId" clId="{55011F73-8D08-4DB8-A7F1-E755BA445A63}" dt="2020-11-09T05:20:43.165" v="1374" actId="339"/>
          <ac:picMkLst>
            <pc:docMk/>
            <pc:sldMk cId="3645994402" sldId="266"/>
            <ac:picMk id="9" creationId="{0C7B5FC5-227A-4F48-ADF9-981A58025CCA}"/>
          </ac:picMkLst>
        </pc:picChg>
      </pc:sldChg>
      <pc:sldChg chg="addSp delSp modSp add modTransition modAnim">
        <pc:chgData name="" userId="a66d08e6c887d638" providerId="LiveId" clId="{55011F73-8D08-4DB8-A7F1-E755BA445A63}" dt="2020-11-09T05:22:13.885" v="1381" actId="1440"/>
        <pc:sldMkLst>
          <pc:docMk/>
          <pc:sldMk cId="3839421258" sldId="267"/>
        </pc:sldMkLst>
        <pc:spChg chg="add del mod">
          <ac:chgData name="" userId="a66d08e6c887d638" providerId="LiveId" clId="{55011F73-8D08-4DB8-A7F1-E755BA445A63}" dt="2020-11-08T17:54:53.486" v="912"/>
          <ac:spMkLst>
            <pc:docMk/>
            <pc:sldMk cId="3839421258" sldId="267"/>
            <ac:spMk id="2" creationId="{F102F8B7-04C2-4354-AACB-6E9D450540C7}"/>
          </ac:spMkLst>
        </pc:spChg>
        <pc:graphicFrameChg chg="add del mod">
          <ac:chgData name="" userId="a66d08e6c887d638" providerId="LiveId" clId="{55011F73-8D08-4DB8-A7F1-E755BA445A63}" dt="2020-11-09T05:21:40.895" v="1379" actId="12084"/>
          <ac:graphicFrameMkLst>
            <pc:docMk/>
            <pc:sldMk cId="3839421258" sldId="267"/>
            <ac:graphicFrameMk id="2" creationId="{25FBC2E0-A620-45D6-8F53-FF0CECD76585}"/>
          </ac:graphicFrameMkLst>
        </pc:graphicFrameChg>
        <pc:picChg chg="add del mod">
          <ac:chgData name="" userId="a66d08e6c887d638" providerId="LiveId" clId="{55011F73-8D08-4DB8-A7F1-E755BA445A63}" dt="2020-11-09T05:22:13.885" v="1381" actId="1440"/>
          <ac:picMkLst>
            <pc:docMk/>
            <pc:sldMk cId="3839421258" sldId="267"/>
            <ac:picMk id="3" creationId="{E239CF2B-D5ED-42C4-AC56-C73E8A1CEF8D}"/>
          </ac:picMkLst>
        </pc:picChg>
      </pc:sldChg>
      <pc:sldMasterChg chg="delSldLayout">
        <pc:chgData name="" userId="a66d08e6c887d638" providerId="LiveId" clId="{55011F73-8D08-4DB8-A7F1-E755BA445A63}" dt="2020-11-08T16:52:16.316" v="588" actId="2696"/>
        <pc:sldMasterMkLst>
          <pc:docMk/>
          <pc:sldMasterMk cId="2003929767" sldId="2147483738"/>
        </pc:sldMasterMkLst>
        <pc:sldLayoutChg chg="del">
          <pc:chgData name="" userId="a66d08e6c887d638" providerId="LiveId" clId="{55011F73-8D08-4DB8-A7F1-E755BA445A63}" dt="2020-11-08T16:52:16.316" v="588" actId="2696"/>
          <pc:sldLayoutMkLst>
            <pc:docMk/>
            <pc:sldMasterMk cId="2003929767" sldId="2147483738"/>
            <pc:sldLayoutMk cId="1889497413"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F5B74-8311-4259-A020-D7CE9912447E}"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34FFE7-B4C0-4CF8-88D0-2EBC936975CF}" type="slidenum">
              <a:rPr lang="en-US" smtClean="0"/>
              <a:t>‹#›</a:t>
            </a:fld>
            <a:endParaRPr lang="en-US"/>
          </a:p>
        </p:txBody>
      </p:sp>
    </p:spTree>
    <p:extLst>
      <p:ext uri="{BB962C8B-B14F-4D97-AF65-F5344CB8AC3E}">
        <p14:creationId xmlns:p14="http://schemas.microsoft.com/office/powerpoint/2010/main" val="112857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4FFE7-B4C0-4CF8-88D0-2EBC936975CF}" type="slidenum">
              <a:rPr lang="en-US" smtClean="0"/>
              <a:t>14</a:t>
            </a:fld>
            <a:endParaRPr lang="en-US"/>
          </a:p>
        </p:txBody>
      </p:sp>
    </p:spTree>
    <p:extLst>
      <p:ext uri="{BB962C8B-B14F-4D97-AF65-F5344CB8AC3E}">
        <p14:creationId xmlns:p14="http://schemas.microsoft.com/office/powerpoint/2010/main" val="4069747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4FFE7-B4C0-4CF8-88D0-2EBC936975CF}" type="slidenum">
              <a:rPr lang="en-US" smtClean="0"/>
              <a:t>15</a:t>
            </a:fld>
            <a:endParaRPr lang="en-US"/>
          </a:p>
        </p:txBody>
      </p:sp>
    </p:spTree>
    <p:extLst>
      <p:ext uri="{BB962C8B-B14F-4D97-AF65-F5344CB8AC3E}">
        <p14:creationId xmlns:p14="http://schemas.microsoft.com/office/powerpoint/2010/main" val="125744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34FFE7-B4C0-4CF8-88D0-2EBC936975CF}" type="slidenum">
              <a:rPr lang="en-US" smtClean="0"/>
              <a:t>17</a:t>
            </a:fld>
            <a:endParaRPr lang="en-US"/>
          </a:p>
        </p:txBody>
      </p:sp>
    </p:spTree>
    <p:extLst>
      <p:ext uri="{BB962C8B-B14F-4D97-AF65-F5344CB8AC3E}">
        <p14:creationId xmlns:p14="http://schemas.microsoft.com/office/powerpoint/2010/main" val="3654554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A3958C-A1AC-44C3-86BF-475571216ED6}" type="datetimeFigureOut">
              <a:rPr lang="en-US" smtClean="0"/>
              <a:t>12/17/2023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89B983E-1F42-4CA7-88E0-8D27A623D1C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8187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3958C-A1AC-44C3-86BF-475571216ED6}"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983E-1F42-4CA7-88E0-8D27A623D1C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824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3958C-A1AC-44C3-86BF-475571216ED6}"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983E-1F42-4CA7-88E0-8D27A623D1C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1460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A3958C-A1AC-44C3-86BF-475571216ED6}"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983E-1F42-4CA7-88E0-8D27A623D1C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967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A3958C-A1AC-44C3-86BF-475571216ED6}" type="datetimeFigureOut">
              <a:rPr lang="en-US" smtClean="0"/>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9B983E-1F42-4CA7-88E0-8D27A623D1C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146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A3958C-A1AC-44C3-86BF-475571216ED6}"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B983E-1F42-4CA7-88E0-8D27A623D1C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4683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A3958C-A1AC-44C3-86BF-475571216ED6}" type="datetimeFigureOut">
              <a:rPr lang="en-US" smtClean="0"/>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9B983E-1F42-4CA7-88E0-8D27A623D1C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1161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A3958C-A1AC-44C3-86BF-475571216ED6}" type="datetimeFigureOut">
              <a:rPr lang="en-US" smtClean="0"/>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9B983E-1F42-4CA7-88E0-8D27A623D1C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446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A3958C-A1AC-44C3-86BF-475571216ED6}" type="datetimeFigureOut">
              <a:rPr lang="en-US" smtClean="0"/>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9B983E-1F42-4CA7-88E0-8D27A623D1C4}" type="slidenum">
              <a:rPr lang="en-US" smtClean="0"/>
              <a:t>‹#›</a:t>
            </a:fld>
            <a:endParaRPr lang="en-US"/>
          </a:p>
        </p:txBody>
      </p:sp>
    </p:spTree>
    <p:extLst>
      <p:ext uri="{BB962C8B-B14F-4D97-AF65-F5344CB8AC3E}">
        <p14:creationId xmlns:p14="http://schemas.microsoft.com/office/powerpoint/2010/main" val="1858054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A3958C-A1AC-44C3-86BF-475571216ED6}" type="datetimeFigureOut">
              <a:rPr lang="en-US" smtClean="0"/>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9B983E-1F42-4CA7-88E0-8D27A623D1C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64582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9A3958C-A1AC-44C3-86BF-475571216ED6}" type="datetimeFigureOut">
              <a:rPr lang="en-US" smtClean="0"/>
              <a:t>12/17/2023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89B983E-1F42-4CA7-88E0-8D27A623D1C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8804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9A3958C-A1AC-44C3-86BF-475571216ED6}" type="datetimeFigureOut">
              <a:rPr lang="en-US" smtClean="0"/>
              <a:t>12/17/2023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89B983E-1F42-4CA7-88E0-8D27A623D1C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07778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B1C82E-3A15-40D8-9952-CEE2D52DD1E0}"/>
              </a:ext>
            </a:extLst>
          </p:cNvPr>
          <p:cNvSpPr/>
          <p:nvPr/>
        </p:nvSpPr>
        <p:spPr>
          <a:xfrm>
            <a:off x="0" y="0"/>
            <a:ext cx="12192000" cy="6857999"/>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947164-764E-431A-9FBE-FB78D20F62F1}"/>
              </a:ext>
            </a:extLst>
          </p:cNvPr>
          <p:cNvSpPr txBox="1"/>
          <p:nvPr/>
        </p:nvSpPr>
        <p:spPr>
          <a:xfrm>
            <a:off x="664775" y="3287486"/>
            <a:ext cx="11527225" cy="7584013"/>
          </a:xfrm>
          <a:prstGeom prst="rect">
            <a:avLst/>
          </a:prstGeom>
          <a:noFill/>
        </p:spPr>
        <p:txBody>
          <a:bodyPr wrap="square">
            <a:prstTxWarp prst="textArchUp">
              <a:avLst>
                <a:gd name="adj" fmla="val 10057223"/>
              </a:avLst>
            </a:prstTxWarp>
            <a:spAutoFit/>
            <a:scene3d>
              <a:camera prst="perspectiveFront"/>
              <a:lightRig rig="threePt" dir="t"/>
            </a:scene3d>
            <a:sp3d extrusionH="57150">
              <a:bevelT w="38100" h="38100" prst="angle"/>
            </a:sp3d>
          </a:bodyPr>
          <a:lstStyle/>
          <a:p>
            <a:pPr algn="ctr"/>
            <a:r>
              <a:rPr lang="en-US" sz="9600" b="1" dirty="0">
                <a:ln w="13462">
                  <a:solidFill>
                    <a:schemeClr val="bg1"/>
                  </a:solidFill>
                  <a:prstDash val="solid"/>
                </a:ln>
                <a:solidFill>
                  <a:schemeClr val="bg1"/>
                </a:solidFill>
                <a:effectLst>
                  <a:outerShdw blurRad="60007" dist="310007" dir="7680000" sy="30000" kx="1300200" algn="ctr" rotWithShape="0">
                    <a:prstClr val="black">
                      <a:alpha val="32000"/>
                    </a:prstClr>
                  </a:outerShdw>
                </a:effectLst>
                <a:latin typeface="Arial" panose="020B0604020202020204" pitchFamily="34" charset="0"/>
                <a:cs typeface="Arial" panose="020B0604020202020204" pitchFamily="34" charset="0"/>
              </a:rPr>
              <a:t>WELCOME</a:t>
            </a:r>
          </a:p>
        </p:txBody>
      </p:sp>
      <p:pic>
        <p:nvPicPr>
          <p:cNvPr id="6" name="Picture 5">
            <a:extLst>
              <a:ext uri="{FF2B5EF4-FFF2-40B4-BE49-F238E27FC236}">
                <a16:creationId xmlns:a16="http://schemas.microsoft.com/office/drawing/2014/main" id="{A8D7A260-2778-4880-918C-162A7D6333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1999" cy="6857999"/>
          </a:xfrm>
          <a:prstGeom prst="rect">
            <a:avLst/>
          </a:prstGeom>
        </p:spPr>
      </p:pic>
      <p:sp>
        <p:nvSpPr>
          <p:cNvPr id="7" name="TextBox 6">
            <a:extLst>
              <a:ext uri="{FF2B5EF4-FFF2-40B4-BE49-F238E27FC236}">
                <a16:creationId xmlns:a16="http://schemas.microsoft.com/office/drawing/2014/main" id="{5294B0AA-B4CC-4369-B455-68CC9C5D65D2}"/>
              </a:ext>
            </a:extLst>
          </p:cNvPr>
          <p:cNvSpPr txBox="1"/>
          <p:nvPr/>
        </p:nvSpPr>
        <p:spPr>
          <a:xfrm>
            <a:off x="150007" y="332792"/>
            <a:ext cx="11527225" cy="5750767"/>
          </a:xfrm>
          <a:prstGeom prst="rect">
            <a:avLst/>
          </a:prstGeom>
          <a:noFill/>
        </p:spPr>
        <p:txBody>
          <a:bodyPr wrap="square">
            <a:prstTxWarp prst="textArchUp">
              <a:avLst>
                <a:gd name="adj" fmla="val 12359831"/>
              </a:avLst>
            </a:prstTxWarp>
            <a:spAutoFit/>
            <a:scene3d>
              <a:camera prst="perspectiveFront"/>
              <a:lightRig rig="threePt" dir="t"/>
            </a:scene3d>
            <a:sp3d extrusionH="57150">
              <a:bevelT w="38100" h="38100" prst="angle"/>
            </a:sp3d>
          </a:bodyPr>
          <a:lstStyle/>
          <a:p>
            <a:pPr algn="ctr"/>
            <a:r>
              <a:rPr lang="en-US" sz="4000" b="1" dirty="0">
                <a:ln w="13462">
                  <a:solidFill>
                    <a:schemeClr val="bg1"/>
                  </a:solidFill>
                  <a:prstDash val="solid"/>
                </a:ln>
                <a:solidFill>
                  <a:schemeClr val="bg1">
                    <a:lumMod val="95000"/>
                  </a:schemeClr>
                </a:solidFill>
                <a:effectLst>
                  <a:outerShdw blurRad="60007" dist="310007" dir="7680000" sy="30000" kx="1300200" algn="ctr" rotWithShape="0">
                    <a:prstClr val="black">
                      <a:alpha val="32000"/>
                    </a:prstClr>
                  </a:outerShdw>
                </a:effectLst>
                <a:latin typeface="Arial" panose="020B0604020202020204" pitchFamily="34" charset="0"/>
                <a:cs typeface="Arial" panose="020B0604020202020204" pitchFamily="34" charset="0"/>
              </a:rPr>
              <a:t>Automatic Night Lamp using a Transistor</a:t>
            </a:r>
          </a:p>
        </p:txBody>
      </p:sp>
      <p:sp>
        <p:nvSpPr>
          <p:cNvPr id="3" name="Rectangle 2">
            <a:extLst>
              <a:ext uri="{FF2B5EF4-FFF2-40B4-BE49-F238E27FC236}">
                <a16:creationId xmlns:a16="http://schemas.microsoft.com/office/drawing/2014/main" id="{E4647415-F00D-46CA-A944-F3BEC54DF04B}"/>
              </a:ext>
            </a:extLst>
          </p:cNvPr>
          <p:cNvSpPr/>
          <p:nvPr/>
        </p:nvSpPr>
        <p:spPr>
          <a:xfrm>
            <a:off x="9824325" y="5769428"/>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Page -1</a:t>
            </a:r>
          </a:p>
        </p:txBody>
      </p:sp>
    </p:spTree>
    <p:extLst>
      <p:ext uri="{BB962C8B-B14F-4D97-AF65-F5344CB8AC3E}">
        <p14:creationId xmlns:p14="http://schemas.microsoft.com/office/powerpoint/2010/main" val="2487861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out)">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anim calcmode="lin" valueType="num">
                                      <p:cBhvr>
                                        <p:cTn id="18" dur="2000" fill="hold"/>
                                        <p:tgtEl>
                                          <p:spTgt spid="7"/>
                                        </p:tgtEl>
                                        <p:attrNameLst>
                                          <p:attrName>ppt_w</p:attrName>
                                        </p:attrNameLst>
                                      </p:cBhvr>
                                      <p:tavLst>
                                        <p:tav tm="0" fmla="#ppt_w*sin(2.5*pi*$)">
                                          <p:val>
                                            <p:fltVal val="0"/>
                                          </p:val>
                                        </p:tav>
                                        <p:tav tm="100000">
                                          <p:val>
                                            <p:fltVal val="1"/>
                                          </p:val>
                                        </p:tav>
                                      </p:tavLst>
                                    </p:anim>
                                    <p:anim calcmode="lin" valueType="num">
                                      <p:cBhvr>
                                        <p:cTn id="19"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33D8CA-3E82-4652-8497-2A2473AEADD0}"/>
              </a:ext>
            </a:extLst>
          </p:cNvPr>
          <p:cNvSpPr txBox="1"/>
          <p:nvPr/>
        </p:nvSpPr>
        <p:spPr>
          <a:xfrm>
            <a:off x="699407" y="1395524"/>
            <a:ext cx="10164536" cy="3046988"/>
          </a:xfrm>
          <a:prstGeom prst="rect">
            <a:avLst/>
          </a:prstGeom>
          <a:noFill/>
        </p:spPr>
        <p:txBody>
          <a:bodyPr wrap="square">
            <a:spAutoFit/>
          </a:bodyPr>
          <a:lstStyle/>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Connect an LDR between the base and 1kΩ resistor. Resistor other leg connect </a:t>
            </a:r>
            <a:r>
              <a:rPr lang="en-US" sz="2400" dirty="0" err="1">
                <a:solidFill>
                  <a:schemeClr val="tx1"/>
                </a:solidFill>
                <a:latin typeface="Times New Roman" panose="02020603050405020304" pitchFamily="18" charset="0"/>
                <a:cs typeface="Times New Roman" panose="02020603050405020304" pitchFamily="18" charset="0"/>
              </a:rPr>
              <a:t>Vcc</a:t>
            </a:r>
            <a:r>
              <a:rPr lang="en-US" sz="2400" dirty="0">
                <a:solidFill>
                  <a:schemeClr val="tx1"/>
                </a:solidFill>
                <a:latin typeface="Times New Roman" panose="02020603050405020304" pitchFamily="18" charset="0"/>
                <a:cs typeface="Times New Roman" panose="02020603050405020304" pitchFamily="18" charset="0"/>
              </a:rPr>
              <a:t>. </a:t>
            </a:r>
          </a:p>
          <a:p>
            <a:pPr lvl="0"/>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collector of transistor connect 1kΩ resistor and resistor other leg connect </a:t>
            </a:r>
            <a:r>
              <a:rPr lang="en-US" sz="2400" dirty="0" err="1">
                <a:solidFill>
                  <a:schemeClr val="tx1"/>
                </a:solidFill>
                <a:latin typeface="Times New Roman" panose="02020603050405020304" pitchFamily="18" charset="0"/>
                <a:cs typeface="Times New Roman" panose="02020603050405020304" pitchFamily="18" charset="0"/>
              </a:rPr>
              <a:t>Vcc</a:t>
            </a:r>
            <a:r>
              <a:rPr lang="en-US" sz="2400" dirty="0">
                <a:solidFill>
                  <a:schemeClr val="tx1"/>
                </a:solidFill>
                <a:latin typeface="Times New Roman" panose="02020603050405020304" pitchFamily="18" charset="0"/>
                <a:cs typeface="Times New Roman" panose="02020603050405020304" pitchFamily="18" charset="0"/>
              </a:rPr>
              <a:t>.</a:t>
            </a:r>
          </a:p>
          <a:p>
            <a:pPr lvl="0"/>
            <a:endParaRPr lang="en-US" sz="2400" dirty="0">
              <a:solidFill>
                <a:schemeClr val="tx1"/>
              </a:solidFill>
              <a:latin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Take an LED. Connect its negative terminal emitter of transistor and positive terminal connect 1kΩ resistor. Resistor other leg connect collector. </a:t>
            </a:r>
          </a:p>
        </p:txBody>
      </p:sp>
      <p:sp>
        <p:nvSpPr>
          <p:cNvPr id="4" name="object 3">
            <a:extLst>
              <a:ext uri="{FF2B5EF4-FFF2-40B4-BE49-F238E27FC236}">
                <a16:creationId xmlns:a16="http://schemas.microsoft.com/office/drawing/2014/main" id="{7E6647BD-ADA6-4DB7-9837-79383278DAE9}"/>
              </a:ext>
            </a:extLst>
          </p:cNvPr>
          <p:cNvSpPr/>
          <p:nvPr/>
        </p:nvSpPr>
        <p:spPr>
          <a:xfrm>
            <a:off x="-7" y="210"/>
            <a:ext cx="12192000" cy="1028923"/>
          </a:xfrm>
          <a:prstGeom prst="rect">
            <a:avLst/>
          </a:prstGeom>
          <a:blipFill>
            <a:blip r:embed="rId2"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5" name="Rectangle 4">
            <a:extLst>
              <a:ext uri="{FF2B5EF4-FFF2-40B4-BE49-F238E27FC236}">
                <a16:creationId xmlns:a16="http://schemas.microsoft.com/office/drawing/2014/main" id="{A02C8D41-D726-42FA-899E-B37179ED46DB}"/>
              </a:ext>
            </a:extLst>
          </p:cNvPr>
          <p:cNvSpPr/>
          <p:nvPr/>
        </p:nvSpPr>
        <p:spPr>
          <a:xfrm>
            <a:off x="9688762" y="4969328"/>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- 12</a:t>
            </a:r>
          </a:p>
        </p:txBody>
      </p:sp>
    </p:spTree>
    <p:extLst>
      <p:ext uri="{BB962C8B-B14F-4D97-AF65-F5344CB8AC3E}">
        <p14:creationId xmlns:p14="http://schemas.microsoft.com/office/powerpoint/2010/main" val="290755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F2A41C-A7C2-412C-916E-B41E08B7502D}"/>
              </a:ext>
            </a:extLst>
          </p:cNvPr>
          <p:cNvSpPr/>
          <p:nvPr/>
        </p:nvSpPr>
        <p:spPr>
          <a:xfrm>
            <a:off x="0" y="597159"/>
            <a:ext cx="12192000" cy="5542384"/>
          </a:xfrm>
          <a:prstGeom prst="rect">
            <a:avLst/>
          </a:prstGeom>
          <a:solidFill>
            <a:srgbClr val="1694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rial" panose="020B0604020202020204" pitchFamily="34" charset="0"/>
                <a:cs typeface="Arial" panose="020B0604020202020204" pitchFamily="34" charset="0"/>
              </a:rPr>
              <a:t>When the circuit is exposed to light, </a:t>
            </a:r>
          </a:p>
          <a:p>
            <a:r>
              <a:rPr lang="en-US" sz="3200" dirty="0">
                <a:solidFill>
                  <a:schemeClr val="tx1"/>
                </a:solidFill>
                <a:latin typeface="Arial" panose="020B0604020202020204" pitchFamily="34" charset="0"/>
                <a:cs typeface="Arial" panose="020B0604020202020204" pitchFamily="34" charset="0"/>
              </a:rPr>
              <a:t>The led remains off. When the circuit </a:t>
            </a:r>
          </a:p>
          <a:p>
            <a:r>
              <a:rPr lang="en-US" sz="3200" dirty="0">
                <a:solidFill>
                  <a:schemeClr val="tx1"/>
                </a:solidFill>
                <a:latin typeface="Arial" panose="020B0604020202020204" pitchFamily="34" charset="0"/>
                <a:cs typeface="Arial" panose="020B0604020202020204" pitchFamily="34" charset="0"/>
              </a:rPr>
              <a:t>is taken into dark, the led glows.</a:t>
            </a:r>
          </a:p>
          <a:p>
            <a:pPr marL="0" marR="0">
              <a:lnSpc>
                <a:spcPct val="107000"/>
              </a:lnSpc>
              <a:spcBef>
                <a:spcPts val="0"/>
              </a:spcBef>
              <a:spcAft>
                <a:spcPts val="800"/>
              </a:spcAft>
            </a:pPr>
            <a:endParaRPr lang="en-US" sz="3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4FE7C300-DBA8-4DE9-9325-2A3F86BC7C30}"/>
              </a:ext>
            </a:extLst>
          </p:cNvPr>
          <p:cNvSpPr/>
          <p:nvPr/>
        </p:nvSpPr>
        <p:spPr>
          <a:xfrm>
            <a:off x="0" y="0"/>
            <a:ext cx="12192000" cy="643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latin typeface="Arial" panose="020B0604020202020204" pitchFamily="34" charset="0"/>
                <a:cs typeface="Arial" panose="020B0604020202020204" pitchFamily="34" charset="0"/>
              </a:rPr>
              <a:t>Observation</a:t>
            </a:r>
          </a:p>
        </p:txBody>
      </p:sp>
      <p:pic>
        <p:nvPicPr>
          <p:cNvPr id="7" name="Picture 6">
            <a:extLst>
              <a:ext uri="{FF2B5EF4-FFF2-40B4-BE49-F238E27FC236}">
                <a16:creationId xmlns:a16="http://schemas.microsoft.com/office/drawing/2014/main" id="{D05017BC-79EC-4318-B0B8-D805990E52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0161" y="1027145"/>
            <a:ext cx="5088295" cy="4464697"/>
          </a:xfrm>
          <a:prstGeom prst="roundRect">
            <a:avLst>
              <a:gd name="adj" fmla="val 13305"/>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5" name="Rectangle 4">
            <a:extLst>
              <a:ext uri="{FF2B5EF4-FFF2-40B4-BE49-F238E27FC236}">
                <a16:creationId xmlns:a16="http://schemas.microsoft.com/office/drawing/2014/main" id="{58746DAE-1696-4B62-B793-3DF76B4A2235}"/>
              </a:ext>
            </a:extLst>
          </p:cNvPr>
          <p:cNvSpPr/>
          <p:nvPr/>
        </p:nvSpPr>
        <p:spPr>
          <a:xfrm>
            <a:off x="9601676" y="5513614"/>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Page - 13</a:t>
            </a:r>
          </a:p>
        </p:txBody>
      </p:sp>
    </p:spTree>
    <p:extLst>
      <p:ext uri="{BB962C8B-B14F-4D97-AF65-F5344CB8AC3E}">
        <p14:creationId xmlns:p14="http://schemas.microsoft.com/office/powerpoint/2010/main" val="119790789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2" dur="500"/>
                                        <p:tgtEl>
                                          <p:spTgt spid="2">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5" dur="500"/>
                                        <p:tgtEl>
                                          <p:spTgt spid="2">
                                            <p:txEl>
                                              <p:pRg st="1" end="1"/>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82B67545-FA00-417B-90F2-83C3AF00D548}"/>
              </a:ext>
            </a:extLst>
          </p:cNvPr>
          <p:cNvSpPr>
            <a:spLocks noChangeArrowheads="1"/>
          </p:cNvSpPr>
          <p:nvPr/>
        </p:nvSpPr>
        <p:spPr bwMode="auto">
          <a:xfrm>
            <a:off x="0" y="0"/>
            <a:ext cx="12192000" cy="584775"/>
          </a:xfrm>
          <a:prstGeom prst="rect">
            <a:avLst/>
          </a:prstGeom>
          <a:solidFill>
            <a:srgbClr val="00B050"/>
          </a:solidFill>
          <a:ln>
            <a:noFill/>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20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Cost Calculation</a:t>
            </a:r>
            <a:endParaRPr kumimoji="0" lang="en-US" altLang="en-US" sz="320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F30602F-9672-4E63-ABC3-FB1750CEC9AF}"/>
              </a:ext>
            </a:extLst>
          </p:cNvPr>
          <p:cNvSpPr/>
          <p:nvPr/>
        </p:nvSpPr>
        <p:spPr>
          <a:xfrm>
            <a:off x="0" y="584775"/>
            <a:ext cx="12192000" cy="627322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Table 4">
            <a:extLst>
              <a:ext uri="{FF2B5EF4-FFF2-40B4-BE49-F238E27FC236}">
                <a16:creationId xmlns:a16="http://schemas.microsoft.com/office/drawing/2014/main" id="{2622A961-D8FB-4ACF-8493-35374C887D80}"/>
              </a:ext>
            </a:extLst>
          </p:cNvPr>
          <p:cNvGraphicFramePr>
            <a:graphicFrameLocks noGrp="1"/>
          </p:cNvGraphicFramePr>
          <p:nvPr>
            <p:extLst>
              <p:ext uri="{D42A27DB-BD31-4B8C-83A1-F6EECF244321}">
                <p14:modId xmlns:p14="http://schemas.microsoft.com/office/powerpoint/2010/main" val="310496961"/>
              </p:ext>
            </p:extLst>
          </p:nvPr>
        </p:nvGraphicFramePr>
        <p:xfrm>
          <a:off x="1845013" y="1291181"/>
          <a:ext cx="8501974" cy="3983166"/>
        </p:xfrm>
        <a:graphic>
          <a:graphicData uri="http://schemas.openxmlformats.org/drawingml/2006/table">
            <a:tbl>
              <a:tblPr firstRow="1" firstCol="1" bandRow="1">
                <a:tableStyleId>{5C22544A-7EE6-4342-B048-85BDC9FD1C3A}</a:tableStyleId>
              </a:tblPr>
              <a:tblGrid>
                <a:gridCol w="2833386">
                  <a:extLst>
                    <a:ext uri="{9D8B030D-6E8A-4147-A177-3AD203B41FA5}">
                      <a16:colId xmlns:a16="http://schemas.microsoft.com/office/drawing/2014/main" val="2129002177"/>
                    </a:ext>
                  </a:extLst>
                </a:gridCol>
                <a:gridCol w="2834294">
                  <a:extLst>
                    <a:ext uri="{9D8B030D-6E8A-4147-A177-3AD203B41FA5}">
                      <a16:colId xmlns:a16="http://schemas.microsoft.com/office/drawing/2014/main" val="710264377"/>
                    </a:ext>
                  </a:extLst>
                </a:gridCol>
                <a:gridCol w="2834294">
                  <a:extLst>
                    <a:ext uri="{9D8B030D-6E8A-4147-A177-3AD203B41FA5}">
                      <a16:colId xmlns:a16="http://schemas.microsoft.com/office/drawing/2014/main" val="1010132195"/>
                    </a:ext>
                  </a:extLst>
                </a:gridCol>
              </a:tblGrid>
              <a:tr h="369217">
                <a:tc>
                  <a:txBody>
                    <a:bodyPr/>
                    <a:lstStyle/>
                    <a:p>
                      <a:pPr marL="0" marR="0" algn="just">
                        <a:lnSpc>
                          <a:spcPct val="107000"/>
                        </a:lnSpc>
                        <a:spcBef>
                          <a:spcPts val="0"/>
                        </a:spcBef>
                        <a:spcAft>
                          <a:spcPts val="0"/>
                        </a:spcAft>
                      </a:pPr>
                      <a:r>
                        <a:rPr lang="en-US" sz="2800" b="0" dirty="0">
                          <a:solidFill>
                            <a:schemeClr val="tx1"/>
                          </a:solidFill>
                          <a:effectLst/>
                          <a:latin typeface="Times New Roman" panose="02020603050405020304" pitchFamily="18" charset="0"/>
                          <a:cs typeface="Times New Roman" panose="02020603050405020304" pitchFamily="18" charset="0"/>
                        </a:rPr>
                        <a:t>Product name</a:t>
                      </a:r>
                      <a:endParaRPr lang="en-US" sz="2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800" b="0" dirty="0">
                          <a:solidFill>
                            <a:schemeClr val="tx1"/>
                          </a:solidFill>
                          <a:effectLst/>
                          <a:latin typeface="Times New Roman" panose="02020603050405020304" pitchFamily="18" charset="0"/>
                          <a:cs typeface="Times New Roman" panose="02020603050405020304" pitchFamily="18" charset="0"/>
                        </a:rPr>
                        <a:t>Quantity</a:t>
                      </a:r>
                      <a:endParaRPr lang="en-US" sz="2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800" b="0" dirty="0">
                          <a:solidFill>
                            <a:schemeClr val="tx1"/>
                          </a:solidFill>
                          <a:effectLst/>
                          <a:latin typeface="Times New Roman" panose="02020603050405020304" pitchFamily="18" charset="0"/>
                          <a:cs typeface="Times New Roman" panose="02020603050405020304" pitchFamily="18" charset="0"/>
                        </a:rPr>
                        <a:t>Price</a:t>
                      </a:r>
                      <a:endParaRPr lang="en-US" sz="28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261723214"/>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Breadboard</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100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3820413828"/>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LDR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491645712"/>
                  </a:ext>
                </a:extLst>
              </a:tr>
              <a:tr h="415348">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n-p-n Transistor</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1143087285"/>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Battery 9V</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40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853631606"/>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Battery clip</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481030733"/>
                  </a:ext>
                </a:extLst>
              </a:tr>
              <a:tr h="459139">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Resistor 1k, 10k</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735299654"/>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Wire</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8318841"/>
                  </a:ext>
                </a:extLst>
              </a:tr>
              <a:tr h="383273">
                <a:tc>
                  <a:txBody>
                    <a:bodyPr/>
                    <a:lstStyle/>
                    <a:p>
                      <a:pPr marL="0" marR="0" algn="just">
                        <a:lnSpc>
                          <a:spcPct val="107000"/>
                        </a:lnSpc>
                        <a:spcBef>
                          <a:spcPts val="0"/>
                        </a:spcBef>
                        <a:spcAft>
                          <a:spcPts val="0"/>
                        </a:spcAft>
                      </a:pPr>
                      <a:r>
                        <a:rPr lang="en-US" sz="2000" b="0" dirty="0">
                          <a:solidFill>
                            <a:schemeClr val="tx1"/>
                          </a:solidFill>
                          <a:effectLst/>
                          <a:latin typeface="Times New Roman" panose="02020603050405020304" pitchFamily="18" charset="0"/>
                          <a:cs typeface="Times New Roman" panose="02020603050405020304" pitchFamily="18" charset="0"/>
                        </a:rPr>
                        <a:t>LED</a:t>
                      </a:r>
                      <a:endParaRPr lang="en-US" sz="11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237496302"/>
                  </a:ext>
                </a:extLst>
              </a:tr>
              <a:tr h="383273">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Total</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tc>
                  <a:txBody>
                    <a:bodyPr/>
                    <a:lstStyle/>
                    <a:p>
                      <a:pPr marL="0" marR="0" algn="just">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=178</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lumMod val="85000"/>
                      </a:schemeClr>
                    </a:solidFill>
                  </a:tcPr>
                </a:tc>
                <a:extLst>
                  <a:ext uri="{0D108BD9-81ED-4DB2-BD59-A6C34878D82A}">
                    <a16:rowId xmlns:a16="http://schemas.microsoft.com/office/drawing/2014/main" val="2634396550"/>
                  </a:ext>
                </a:extLst>
              </a:tr>
            </a:tbl>
          </a:graphicData>
        </a:graphic>
      </p:graphicFrame>
      <p:sp>
        <p:nvSpPr>
          <p:cNvPr id="6" name="Rectangle 5">
            <a:extLst>
              <a:ext uri="{FF2B5EF4-FFF2-40B4-BE49-F238E27FC236}">
                <a16:creationId xmlns:a16="http://schemas.microsoft.com/office/drawing/2014/main" id="{E114B51B-F6BB-44C5-A07F-92328DB91F4E}"/>
              </a:ext>
            </a:extLst>
          </p:cNvPr>
          <p:cNvSpPr/>
          <p:nvPr/>
        </p:nvSpPr>
        <p:spPr>
          <a:xfrm>
            <a:off x="9648329" y="5751947"/>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- 14</a:t>
            </a:r>
          </a:p>
        </p:txBody>
      </p:sp>
    </p:spTree>
    <p:extLst>
      <p:ext uri="{BB962C8B-B14F-4D97-AF65-F5344CB8AC3E}">
        <p14:creationId xmlns:p14="http://schemas.microsoft.com/office/powerpoint/2010/main" val="3663657130"/>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D649-FE3C-42C8-B15A-20A69AA427A7}"/>
              </a:ext>
            </a:extLst>
          </p:cNvPr>
          <p:cNvSpPr txBox="1">
            <a:spLocks/>
          </p:cNvSpPr>
          <p:nvPr/>
        </p:nvSpPr>
        <p:spPr>
          <a:xfrm>
            <a:off x="588873" y="1023704"/>
            <a:ext cx="10241280" cy="9050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Advantages</a:t>
            </a:r>
          </a:p>
        </p:txBody>
      </p:sp>
      <p:pic>
        <p:nvPicPr>
          <p:cNvPr id="5" name="Picture 4">
            <a:extLst>
              <a:ext uri="{FF2B5EF4-FFF2-40B4-BE49-F238E27FC236}">
                <a16:creationId xmlns:a16="http://schemas.microsoft.com/office/drawing/2014/main" id="{2F207DC5-A8ED-4532-B31A-910E446119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33454" y="0"/>
            <a:ext cx="3458546" cy="3136983"/>
          </a:xfrm>
          <a:prstGeom prst="rect">
            <a:avLst/>
          </a:prstGeom>
        </p:spPr>
      </p:pic>
      <p:pic>
        <p:nvPicPr>
          <p:cNvPr id="9" name="Picture 8">
            <a:extLst>
              <a:ext uri="{FF2B5EF4-FFF2-40B4-BE49-F238E27FC236}">
                <a16:creationId xmlns:a16="http://schemas.microsoft.com/office/drawing/2014/main" id="{4C3C8A0D-89FC-44DA-A325-15C2297FAF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33453" y="3136983"/>
            <a:ext cx="3458547" cy="2991674"/>
          </a:xfrm>
          <a:prstGeom prst="rect">
            <a:avLst/>
          </a:prstGeom>
        </p:spPr>
      </p:pic>
      <p:sp>
        <p:nvSpPr>
          <p:cNvPr id="6" name="Rectangle 5">
            <a:extLst>
              <a:ext uri="{FF2B5EF4-FFF2-40B4-BE49-F238E27FC236}">
                <a16:creationId xmlns:a16="http://schemas.microsoft.com/office/drawing/2014/main" id="{AC496A31-D926-418A-A371-A8EBBB57AF27}"/>
              </a:ext>
            </a:extLst>
          </p:cNvPr>
          <p:cNvSpPr/>
          <p:nvPr/>
        </p:nvSpPr>
        <p:spPr>
          <a:xfrm>
            <a:off x="9760295" y="5658640"/>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Page - 15</a:t>
            </a:r>
          </a:p>
        </p:txBody>
      </p:sp>
      <p:sp>
        <p:nvSpPr>
          <p:cNvPr id="7" name="Content Placeholder 2">
            <a:extLst>
              <a:ext uri="{FF2B5EF4-FFF2-40B4-BE49-F238E27FC236}">
                <a16:creationId xmlns:a16="http://schemas.microsoft.com/office/drawing/2014/main" id="{78A3CFD2-F971-4032-86E6-A43E20C9F4C7}"/>
              </a:ext>
            </a:extLst>
          </p:cNvPr>
          <p:cNvSpPr txBox="1">
            <a:spLocks/>
          </p:cNvSpPr>
          <p:nvPr/>
        </p:nvSpPr>
        <p:spPr>
          <a:xfrm>
            <a:off x="1065245" y="2118706"/>
            <a:ext cx="8434873" cy="3959352"/>
          </a:xfrm>
          <a:prstGeom prst="rect">
            <a:avLst/>
          </a:prstGeom>
        </p:spPr>
        <p:txBody>
          <a:bodyPr vert="horz" lIns="0" tIns="0" rIns="0" bIns="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Low cost and reliable circuit</a:t>
            </a:r>
          </a:p>
          <a:p>
            <a:r>
              <a:rPr lang="en-US" sz="2000" dirty="0">
                <a:latin typeface="Arial" panose="020B0604020202020204" pitchFamily="34" charset="0"/>
                <a:cs typeface="Arial" panose="020B0604020202020204" pitchFamily="34" charset="0"/>
              </a:rPr>
              <a:t>When the power goes out in the village, it provides study facilities</a:t>
            </a:r>
          </a:p>
          <a:p>
            <a:r>
              <a:rPr lang="en-US" sz="2000" dirty="0">
                <a:latin typeface="Arial" panose="020B0604020202020204" pitchFamily="34" charset="0"/>
                <a:cs typeface="Arial" panose="020B0604020202020204" pitchFamily="34" charset="0"/>
              </a:rPr>
              <a:t>Automatic system for street light controlling</a:t>
            </a:r>
          </a:p>
          <a:p>
            <a:r>
              <a:rPr lang="en-US" sz="2000" dirty="0">
                <a:latin typeface="Arial" panose="020B0604020202020204" pitchFamily="34" charset="0"/>
                <a:cs typeface="Arial" panose="020B0604020202020204" pitchFamily="34" charset="0"/>
              </a:rPr>
              <a:t>Get release of the possibility of theft on dark streets</a:t>
            </a:r>
          </a:p>
          <a:p>
            <a:r>
              <a:rPr lang="en-US" sz="2000" dirty="0">
                <a:latin typeface="Arial" panose="020B0604020202020204" pitchFamily="34" charset="0"/>
                <a:cs typeface="Arial" panose="020B0604020202020204" pitchFamily="34" charset="0"/>
              </a:rPr>
              <a:t>It can be used as a small light in the room while sleeping</a:t>
            </a:r>
          </a:p>
          <a:p>
            <a:r>
              <a:rPr lang="en-US" sz="2000" dirty="0">
                <a:latin typeface="Arial" panose="020B0604020202020204" pitchFamily="34" charset="0"/>
                <a:cs typeface="Arial" panose="020B0604020202020204" pitchFamily="34" charset="0"/>
              </a:rPr>
              <a:t>Complete elimination of manpower</a:t>
            </a:r>
          </a:p>
          <a:p>
            <a:r>
              <a:rPr lang="en-US" sz="2000" dirty="0">
                <a:latin typeface="Arial" panose="020B0604020202020204" pitchFamily="34" charset="0"/>
                <a:cs typeface="Arial" panose="020B0604020202020204" pitchFamily="34" charset="0"/>
              </a:rPr>
              <a:t>System can be switched into manual mode whenever required</a:t>
            </a:r>
          </a:p>
        </p:txBody>
      </p:sp>
      <p:grpSp>
        <p:nvGrpSpPr>
          <p:cNvPr id="8" name="object 3">
            <a:extLst>
              <a:ext uri="{FF2B5EF4-FFF2-40B4-BE49-F238E27FC236}">
                <a16:creationId xmlns:a16="http://schemas.microsoft.com/office/drawing/2014/main" id="{7F070117-D210-45E2-8DFF-F25A20F05D95}"/>
              </a:ext>
            </a:extLst>
          </p:cNvPr>
          <p:cNvGrpSpPr/>
          <p:nvPr/>
        </p:nvGrpSpPr>
        <p:grpSpPr>
          <a:xfrm flipV="1">
            <a:off x="0" y="-1337"/>
            <a:ext cx="9067778" cy="730680"/>
            <a:chOff x="0" y="5784670"/>
            <a:chExt cx="5397487" cy="1073901"/>
          </a:xfrm>
        </p:grpSpPr>
        <p:sp>
          <p:nvSpPr>
            <p:cNvPr id="10" name="object 4">
              <a:extLst>
                <a:ext uri="{FF2B5EF4-FFF2-40B4-BE49-F238E27FC236}">
                  <a16:creationId xmlns:a16="http://schemas.microsoft.com/office/drawing/2014/main" id="{2313AB2A-3D22-4C38-BBC3-3EB6CB0C1408}"/>
                </a:ext>
              </a:extLst>
            </p:cNvPr>
            <p:cNvSpPr/>
            <p:nvPr/>
          </p:nvSpPr>
          <p:spPr>
            <a:xfrm>
              <a:off x="499097" y="5944780"/>
              <a:ext cx="4898390" cy="913765"/>
            </a:xfrm>
            <a:custGeom>
              <a:avLst/>
              <a:gdLst/>
              <a:ahLst/>
              <a:cxnLst/>
              <a:rect l="l" t="t" r="r" b="b"/>
              <a:pathLst>
                <a:path w="4898390" h="913765">
                  <a:moveTo>
                    <a:pt x="85724" y="21360"/>
                  </a:moveTo>
                  <a:lnTo>
                    <a:pt x="3637423" y="913215"/>
                  </a:lnTo>
                  <a:lnTo>
                    <a:pt x="4898230" y="913215"/>
                  </a:lnTo>
                  <a:lnTo>
                    <a:pt x="85724" y="21360"/>
                  </a:lnTo>
                  <a:close/>
                </a:path>
                <a:path w="4898390" h="913765">
                  <a:moveTo>
                    <a:pt x="660" y="0"/>
                  </a:moveTo>
                  <a:lnTo>
                    <a:pt x="0" y="5473"/>
                  </a:lnTo>
                  <a:lnTo>
                    <a:pt x="85724" y="21360"/>
                  </a:lnTo>
                  <a:lnTo>
                    <a:pt x="660" y="0"/>
                  </a:lnTo>
                  <a:close/>
                </a:path>
              </a:pathLst>
            </a:custGeom>
            <a:solidFill>
              <a:srgbClr val="9FCADC">
                <a:alpha val="39999"/>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A382D93C-5A08-43F2-8318-A4D22FAB74D8}"/>
                </a:ext>
              </a:extLst>
            </p:cNvPr>
            <p:cNvSpPr/>
            <p:nvPr/>
          </p:nvSpPr>
          <p:spPr>
            <a:xfrm>
              <a:off x="485990" y="5939091"/>
              <a:ext cx="3652520" cy="919480"/>
            </a:xfrm>
            <a:custGeom>
              <a:avLst/>
              <a:gdLst/>
              <a:ahLst/>
              <a:cxnLst/>
              <a:rect l="l" t="t" r="r" b="b"/>
              <a:pathLst>
                <a:path w="3652520" h="919479">
                  <a:moveTo>
                    <a:pt x="0" y="0"/>
                  </a:moveTo>
                  <a:lnTo>
                    <a:pt x="7924" y="6350"/>
                  </a:lnTo>
                  <a:lnTo>
                    <a:pt x="2868840" y="918906"/>
                  </a:lnTo>
                  <a:lnTo>
                    <a:pt x="3651917" y="918906"/>
                  </a:lnTo>
                  <a:lnTo>
                    <a:pt x="0" y="0"/>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97507E3D-5E19-4D9A-9B11-0094BD119CD7}"/>
                </a:ext>
              </a:extLst>
            </p:cNvPr>
            <p:cNvSpPr/>
            <p:nvPr/>
          </p:nvSpPr>
          <p:spPr>
            <a:xfrm>
              <a:off x="0" y="5789674"/>
              <a:ext cx="3398520" cy="1068324"/>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94B87519-518E-412A-8A32-C30716C978F7}"/>
                </a:ext>
              </a:extLst>
            </p:cNvPr>
            <p:cNvSpPr/>
            <p:nvPr/>
          </p:nvSpPr>
          <p:spPr>
            <a:xfrm>
              <a:off x="0" y="5784670"/>
              <a:ext cx="3370852" cy="1073326"/>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9712505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9"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wipe(down)">
                                      <p:cBhvr>
                                        <p:cTn id="29" dur="500"/>
                                        <p:tgtEl>
                                          <p:spTgt spid="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Effect transition="in" filter="wipe(down)">
                                      <p:cBhvr>
                                        <p:cTn id="34" dur="500"/>
                                        <p:tgtEl>
                                          <p:spTgt spid="7">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7">
                                            <p:txEl>
                                              <p:pRg st="2" end="2"/>
                                            </p:txEl>
                                          </p:spTgt>
                                        </p:tgtEl>
                                        <p:attrNameLst>
                                          <p:attrName>style.visibility</p:attrName>
                                        </p:attrNameLst>
                                      </p:cBhvr>
                                      <p:to>
                                        <p:strVal val="visible"/>
                                      </p:to>
                                    </p:set>
                                    <p:animEffect transition="in" filter="wipe(left)">
                                      <p:cBhvr>
                                        <p:cTn id="39" dur="500"/>
                                        <p:tgtEl>
                                          <p:spTgt spid="7">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7">
                                            <p:txEl>
                                              <p:pRg st="3" end="3"/>
                                            </p:txEl>
                                          </p:spTgt>
                                        </p:tgtEl>
                                        <p:attrNameLst>
                                          <p:attrName>style.visibility</p:attrName>
                                        </p:attrNameLst>
                                      </p:cBhvr>
                                      <p:to>
                                        <p:strVal val="visible"/>
                                      </p:to>
                                    </p:set>
                                    <p:animEffect transition="in" filter="wipe(right)">
                                      <p:cBhvr>
                                        <p:cTn id="44" dur="500"/>
                                        <p:tgtEl>
                                          <p:spTgt spid="7">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animEffect transition="in" filter="wipe(right)">
                                      <p:cBhvr>
                                        <p:cTn id="49" dur="500"/>
                                        <p:tgtEl>
                                          <p:spTgt spid="7">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animEffect transition="in" filter="wipe(up)">
                                      <p:cBhvr>
                                        <p:cTn id="54" dur="500"/>
                                        <p:tgtEl>
                                          <p:spTgt spid="7">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7">
                                            <p:txEl>
                                              <p:pRg st="6" end="6"/>
                                            </p:txEl>
                                          </p:spTgt>
                                        </p:tgtEl>
                                        <p:attrNameLst>
                                          <p:attrName>style.visibility</p:attrName>
                                        </p:attrNameLst>
                                      </p:cBhvr>
                                      <p:to>
                                        <p:strVal val="visible"/>
                                      </p:to>
                                    </p:set>
                                    <p:animEffect transition="in" filter="wipe(up)">
                                      <p:cBhvr>
                                        <p:cTn id="5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9397A3-30E3-4C8A-886B-D519EB1A4107}"/>
              </a:ext>
            </a:extLst>
          </p:cNvPr>
          <p:cNvSpPr/>
          <p:nvPr/>
        </p:nvSpPr>
        <p:spPr>
          <a:xfrm>
            <a:off x="-10903" y="0"/>
            <a:ext cx="12192000" cy="6858000"/>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ea typeface="+mn-lt"/>
              <a:cs typeface="+mn-lt"/>
            </a:endParaRPr>
          </a:p>
          <a:p>
            <a:endParaRPr lang="en-US" sz="2800" dirty="0">
              <a:solidFill>
                <a:schemeClr val="tx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FA7DB3B8-7CE0-4E7B-8BC2-C9E15DAE4B4C}"/>
              </a:ext>
            </a:extLst>
          </p:cNvPr>
          <p:cNvSpPr txBox="1">
            <a:spLocks/>
          </p:cNvSpPr>
          <p:nvPr/>
        </p:nvSpPr>
        <p:spPr>
          <a:xfrm>
            <a:off x="5882502" y="823271"/>
            <a:ext cx="3091607" cy="347166"/>
          </a:xfrm>
          <a:prstGeom prst="rect">
            <a:avLst/>
          </a:prstGeom>
        </p:spPr>
        <p:txBody>
          <a:bodyPr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Applications</a:t>
            </a:r>
          </a:p>
        </p:txBody>
      </p:sp>
      <p:pic>
        <p:nvPicPr>
          <p:cNvPr id="10" name="Picture 9">
            <a:extLst>
              <a:ext uri="{FF2B5EF4-FFF2-40B4-BE49-F238E27FC236}">
                <a16:creationId xmlns:a16="http://schemas.microsoft.com/office/drawing/2014/main" id="{9359F8EC-D94A-45A5-A92E-FEE711B0F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33" y="3564244"/>
            <a:ext cx="5736754" cy="3222177"/>
          </a:xfrm>
          <a:prstGeom prst="rect">
            <a:avLst/>
          </a:prstGeom>
        </p:spPr>
      </p:pic>
      <p:pic>
        <p:nvPicPr>
          <p:cNvPr id="11" name="Picture 4">
            <a:extLst>
              <a:ext uri="{FF2B5EF4-FFF2-40B4-BE49-F238E27FC236}">
                <a16:creationId xmlns:a16="http://schemas.microsoft.com/office/drawing/2014/main" id="{C4897EEB-DF54-4527-8FC4-2CC74ACE00D4}"/>
              </a:ext>
            </a:extLst>
          </p:cNvPr>
          <p:cNvPicPr>
            <a:picLocks noChangeAspect="1"/>
          </p:cNvPicPr>
          <p:nvPr/>
        </p:nvPicPr>
        <p:blipFill>
          <a:blip r:embed="rId4">
            <a:extLst>
              <a:ext uri="{28A0092B-C50C-407E-A947-70E740481C1C}">
                <a14:useLocalDpi xmlns:a14="http://schemas.microsoft.com/office/drawing/2010/main" val="0"/>
              </a:ext>
            </a:extLst>
          </a:blip>
          <a:srcRect l="2722" r="2722"/>
          <a:stretch/>
        </p:blipFill>
        <p:spPr>
          <a:xfrm>
            <a:off x="108858" y="135243"/>
            <a:ext cx="5638799" cy="3429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BF208363-6BCD-4A93-8F5E-AC10D0771E9B}"/>
              </a:ext>
            </a:extLst>
          </p:cNvPr>
          <p:cNvSpPr/>
          <p:nvPr/>
        </p:nvSpPr>
        <p:spPr>
          <a:xfrm>
            <a:off x="9592345" y="5574665"/>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- 16</a:t>
            </a:r>
          </a:p>
        </p:txBody>
      </p:sp>
      <p:sp>
        <p:nvSpPr>
          <p:cNvPr id="12" name="Content Placeholder 2">
            <a:extLst>
              <a:ext uri="{FF2B5EF4-FFF2-40B4-BE49-F238E27FC236}">
                <a16:creationId xmlns:a16="http://schemas.microsoft.com/office/drawing/2014/main" id="{A568366B-D9B5-4113-B21C-3CAC17013500}"/>
              </a:ext>
            </a:extLst>
          </p:cNvPr>
          <p:cNvSpPr txBox="1">
            <a:spLocks/>
          </p:cNvSpPr>
          <p:nvPr/>
        </p:nvSpPr>
        <p:spPr>
          <a:xfrm>
            <a:off x="6889682" y="2079616"/>
            <a:ext cx="5936982" cy="4458080"/>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latin typeface="Arial" panose="020B0604020202020204" pitchFamily="34" charset="0"/>
                <a:ea typeface="+mn-lt"/>
                <a:cs typeface="Arial" panose="020B0604020202020204" pitchFamily="34" charset="0"/>
              </a:rPr>
              <a:t>Road light control</a:t>
            </a:r>
          </a:p>
          <a:p>
            <a:pPr marL="0" indent="0">
              <a:buNone/>
            </a:pPr>
            <a:r>
              <a:rPr lang="en-US" sz="2400" dirty="0">
                <a:latin typeface="Arial" panose="020B0604020202020204" pitchFamily="34" charset="0"/>
                <a:ea typeface="+mn-lt"/>
                <a:cs typeface="Arial" panose="020B0604020202020204" pitchFamily="34" charset="0"/>
              </a:rPr>
              <a:t>Lamp post </a:t>
            </a:r>
          </a:p>
          <a:p>
            <a:pPr marL="0" indent="0">
              <a:buNone/>
            </a:pPr>
            <a:r>
              <a:rPr lang="en-US" sz="2400" dirty="0">
                <a:latin typeface="Arial" panose="020B0604020202020204" pitchFamily="34" charset="0"/>
                <a:ea typeface="+mn-lt"/>
                <a:cs typeface="Arial" panose="020B0604020202020204" pitchFamily="34" charset="0"/>
              </a:rPr>
              <a:t>Home Security Light control</a:t>
            </a:r>
          </a:p>
          <a:p>
            <a:pPr marL="0" indent="0">
              <a:buNone/>
            </a:pPr>
            <a:r>
              <a:rPr lang="en-US" sz="2400" dirty="0">
                <a:latin typeface="Arial" panose="020B0604020202020204" pitchFamily="34" charset="0"/>
                <a:ea typeface="+mn-lt"/>
                <a:cs typeface="Arial" panose="020B0604020202020204" pitchFamily="34" charset="0"/>
              </a:rPr>
              <a:t>CC Camera (Night Mode)</a:t>
            </a:r>
          </a:p>
          <a:p>
            <a:pPr marL="0" indent="0">
              <a:buNone/>
            </a:pPr>
            <a:r>
              <a:rPr lang="en-US" sz="2400" dirty="0">
                <a:latin typeface="Arial" panose="020B0604020202020204" pitchFamily="34" charset="0"/>
                <a:ea typeface="+mn-lt"/>
                <a:cs typeface="Arial" panose="020B0604020202020204" pitchFamily="34" charset="0"/>
              </a:rPr>
              <a:t>Mobile Phone Tower Signal Light</a:t>
            </a:r>
          </a:p>
          <a:p>
            <a:pPr marL="0" indent="0">
              <a:buNone/>
            </a:pPr>
            <a:r>
              <a:rPr lang="en-US" sz="2400" dirty="0">
                <a:latin typeface="Arial" panose="020B0604020202020204" pitchFamily="34" charset="0"/>
                <a:cs typeface="Arial" panose="020B0604020202020204" pitchFamily="34" charset="0"/>
              </a:rPr>
              <a:t>sleeping time light of room</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2496252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ircle(out)">
                                      <p:cBhvr>
                                        <p:cTn id="14" dur="2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out)">
                                      <p:cBhvr>
                                        <p:cTn id="19" dur="2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wipe(right)">
                                      <p:cBhvr>
                                        <p:cTn id="30" dur="500"/>
                                        <p:tgtEl>
                                          <p:spTgt spid="1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animEffect transition="in" filter="wipe(down)">
                                      <p:cBhvr>
                                        <p:cTn id="35" dur="500"/>
                                        <p:tgtEl>
                                          <p:spTgt spid="12">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2">
                                            <p:txEl>
                                              <p:pRg st="2" end="2"/>
                                            </p:txEl>
                                          </p:spTgt>
                                        </p:tgtEl>
                                        <p:attrNameLst>
                                          <p:attrName>style.visibility</p:attrName>
                                        </p:attrNameLst>
                                      </p:cBhvr>
                                      <p:to>
                                        <p:strVal val="visible"/>
                                      </p:to>
                                    </p:set>
                                    <p:animEffect transition="in" filter="barn(inVertical)">
                                      <p:cBhvr>
                                        <p:cTn id="40" dur="500"/>
                                        <p:tgtEl>
                                          <p:spTgt spid="12">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xEl>
                                              <p:pRg st="3" end="3"/>
                                            </p:txEl>
                                          </p:spTgt>
                                        </p:tgtEl>
                                        <p:attrNameLst>
                                          <p:attrName>style.visibility</p:attrName>
                                        </p:attrNameLst>
                                      </p:cBhvr>
                                      <p:to>
                                        <p:strVal val="visible"/>
                                      </p:to>
                                    </p:set>
                                    <p:animEffect transition="in" filter="wipe(left)">
                                      <p:cBhvr>
                                        <p:cTn id="45" dur="500"/>
                                        <p:tgtEl>
                                          <p:spTgt spid="12">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12">
                                            <p:txEl>
                                              <p:pRg st="4" end="4"/>
                                            </p:txEl>
                                          </p:spTgt>
                                        </p:tgtEl>
                                        <p:attrNameLst>
                                          <p:attrName>style.visibility</p:attrName>
                                        </p:attrNameLst>
                                      </p:cBhvr>
                                      <p:to>
                                        <p:strVal val="visible"/>
                                      </p:to>
                                    </p:set>
                                    <p:anim calcmode="lin" valueType="num">
                                      <p:cBhvr additive="base">
                                        <p:cTn id="50"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12">
                                            <p:txEl>
                                              <p:pRg st="5" end="5"/>
                                            </p:txEl>
                                          </p:spTgt>
                                        </p:tgtEl>
                                        <p:attrNameLst>
                                          <p:attrName>style.visibility</p:attrName>
                                        </p:attrNameLst>
                                      </p:cBhvr>
                                      <p:to>
                                        <p:strVal val="visible"/>
                                      </p:to>
                                    </p:set>
                                    <p:anim calcmode="lin" valueType="num">
                                      <p:cBhvr additive="base">
                                        <p:cTn id="56" dur="5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49397A3-30E3-4C8A-886B-D519EB1A4107}"/>
              </a:ext>
            </a:extLst>
          </p:cNvPr>
          <p:cNvSpPr/>
          <p:nvPr/>
        </p:nvSpPr>
        <p:spPr>
          <a:xfrm>
            <a:off x="-108876" y="0"/>
            <a:ext cx="12300875" cy="6858000"/>
          </a:xfrm>
          <a:prstGeom prst="rect">
            <a:avLst/>
          </a:prstGeom>
          <a:gradFill flip="none" rotWithShape="1">
            <a:gsLst>
              <a:gs pos="0">
                <a:schemeClr val="accent1">
                  <a:lumMod val="40000"/>
                  <a:lumOff val="60000"/>
                  <a:shade val="30000"/>
                  <a:satMod val="115000"/>
                </a:schemeClr>
              </a:gs>
              <a:gs pos="50000">
                <a:schemeClr val="accent1">
                  <a:lumMod val="40000"/>
                  <a:lumOff val="60000"/>
                  <a:shade val="67500"/>
                  <a:satMod val="115000"/>
                </a:schemeClr>
              </a:gs>
              <a:gs pos="100000">
                <a:schemeClr val="accent1">
                  <a:lumMod val="40000"/>
                  <a:lumOff val="60000"/>
                  <a:shade val="100000"/>
                  <a:satMod val="115000"/>
                </a:schemeClr>
              </a:gs>
            </a:gsLst>
            <a:path path="circle">
              <a:fillToRect l="50000" t="50000" r="50000" b="50000"/>
            </a:path>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ea typeface="+mn-lt"/>
              <a:cs typeface="+mn-lt"/>
            </a:endParaRPr>
          </a:p>
          <a:p>
            <a:endParaRPr lang="en-US" sz="2800" dirty="0">
              <a:solidFill>
                <a:schemeClr val="tx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69A2561-794C-4564-94D2-B83ADF7C3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229" y="52524"/>
            <a:ext cx="3363688" cy="3058886"/>
          </a:xfrm>
          <a:prstGeom prst="rect">
            <a:avLst/>
          </a:prstGeom>
        </p:spPr>
      </p:pic>
      <p:sp>
        <p:nvSpPr>
          <p:cNvPr id="5" name="Rectangle 4">
            <a:extLst>
              <a:ext uri="{FF2B5EF4-FFF2-40B4-BE49-F238E27FC236}">
                <a16:creationId xmlns:a16="http://schemas.microsoft.com/office/drawing/2014/main" id="{412F5DF2-C99D-45CB-9326-16C6E5ABCCD5}"/>
              </a:ext>
            </a:extLst>
          </p:cNvPr>
          <p:cNvSpPr/>
          <p:nvPr/>
        </p:nvSpPr>
        <p:spPr>
          <a:xfrm>
            <a:off x="9499339" y="5408676"/>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- 17</a:t>
            </a:r>
          </a:p>
        </p:txBody>
      </p:sp>
      <p:sp>
        <p:nvSpPr>
          <p:cNvPr id="7" name="Content Placeholder 2">
            <a:extLst>
              <a:ext uri="{FF2B5EF4-FFF2-40B4-BE49-F238E27FC236}">
                <a16:creationId xmlns:a16="http://schemas.microsoft.com/office/drawing/2014/main" id="{A6491019-B31F-454D-BCA3-64919A17E053}"/>
              </a:ext>
            </a:extLst>
          </p:cNvPr>
          <p:cNvSpPr txBox="1">
            <a:spLocks/>
          </p:cNvSpPr>
          <p:nvPr/>
        </p:nvSpPr>
        <p:spPr>
          <a:xfrm>
            <a:off x="0" y="1005295"/>
            <a:ext cx="9263743" cy="3959352"/>
          </a:xfrm>
          <a:prstGeom prst="rect">
            <a:avLst/>
          </a:prstGeom>
        </p:spPr>
        <p:txBody>
          <a:bodyPr vert="horz" lIns="0" tIns="0" rIns="0" bIns="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3200" dirty="0">
                <a:latin typeface="Arial" panose="020B0604020202020204" pitchFamily="34" charset="0"/>
                <a:cs typeface="Arial" panose="020B0604020202020204" pitchFamily="34" charset="0"/>
              </a:rPr>
              <a:t>Limitation </a:t>
            </a:r>
            <a:endParaRPr lang="en-US" dirty="0">
              <a:latin typeface="Arial" panose="020B0604020202020204" pitchFamily="34" charset="0"/>
              <a:cs typeface="Arial" panose="020B0604020202020204" pitchFamily="34" charset="0"/>
            </a:endParaRPr>
          </a:p>
          <a:p>
            <a:pPr marL="0" indent="0">
              <a:buNone/>
            </a:pPr>
            <a:endParaRPr lang="en-US" sz="3600" dirty="0">
              <a:latin typeface="Arial" panose="020B0604020202020204" pitchFamily="34" charset="0"/>
              <a:cs typeface="Arial" panose="020B0604020202020204" pitchFamily="34" charset="0"/>
            </a:endParaRPr>
          </a:p>
          <a:p>
            <a:pPr marL="0" indent="0">
              <a:buNone/>
            </a:pPr>
            <a:endParaRPr lang="en-US" sz="3600" dirty="0">
              <a:latin typeface="Arial" panose="020B0604020202020204" pitchFamily="34" charset="0"/>
              <a:cs typeface="Arial" panose="020B0604020202020204" pitchFamily="34" charset="0"/>
            </a:endParaRPr>
          </a:p>
          <a:p>
            <a:pPr lvl="2"/>
            <a:r>
              <a:rPr lang="en-US" sz="2400" dirty="0">
                <a:latin typeface="Arial" panose="020B0604020202020204" pitchFamily="34" charset="0"/>
                <a:cs typeface="Arial" panose="020B0604020202020204" pitchFamily="34" charset="0"/>
              </a:rPr>
              <a:t>Highly sensitive</a:t>
            </a:r>
          </a:p>
          <a:p>
            <a:pPr lvl="2"/>
            <a:r>
              <a:rPr lang="en-US" sz="2400" dirty="0">
                <a:latin typeface="Arial" panose="020B0604020202020204" pitchFamily="34" charset="0"/>
                <a:cs typeface="Arial" panose="020B0604020202020204" pitchFamily="34" charset="0"/>
              </a:rPr>
              <a:t>Excess current should not be passed through LED </a:t>
            </a:r>
          </a:p>
          <a:p>
            <a:pPr lvl="2"/>
            <a:r>
              <a:rPr lang="en-US" sz="2400" dirty="0">
                <a:latin typeface="Arial" panose="020B0604020202020204" pitchFamily="34" charset="0"/>
                <a:cs typeface="Arial" panose="020B0604020202020204" pitchFamily="34" charset="0"/>
              </a:rPr>
              <a:t>Make all the connections neat, clean and tight</a:t>
            </a:r>
          </a:p>
          <a:p>
            <a:pPr lvl="2"/>
            <a:r>
              <a:rPr lang="en-US" sz="2400" dirty="0">
                <a:latin typeface="Arial" panose="020B0604020202020204" pitchFamily="34" charset="0"/>
                <a:cs typeface="Arial" panose="020B0604020202020204" pitchFamily="34" charset="0"/>
              </a:rPr>
              <a:t>Never exceed the ratings for the current given in the transistor manual</a:t>
            </a:r>
          </a:p>
          <a:p>
            <a:pPr lvl="2"/>
            <a:r>
              <a:rPr lang="en-US" sz="2400" dirty="0">
                <a:latin typeface="Arial" panose="020B0604020202020204" pitchFamily="34" charset="0"/>
                <a:cs typeface="Arial" panose="020B0604020202020204" pitchFamily="34" charset="0"/>
              </a:rPr>
              <a:t>Work according to the light intensity</a:t>
            </a:r>
          </a:p>
          <a:p>
            <a:pPr lvl="3"/>
            <a:endParaRPr lang="en-US" sz="2200" dirty="0">
              <a:latin typeface="Arial" panose="020B0604020202020204" pitchFamily="34" charset="0"/>
              <a:cs typeface="Arial" panose="020B0604020202020204" pitchFamily="34" charset="0"/>
            </a:endParaRPr>
          </a:p>
        </p:txBody>
      </p:sp>
      <p:grpSp>
        <p:nvGrpSpPr>
          <p:cNvPr id="9" name="object 3">
            <a:extLst>
              <a:ext uri="{FF2B5EF4-FFF2-40B4-BE49-F238E27FC236}">
                <a16:creationId xmlns:a16="http://schemas.microsoft.com/office/drawing/2014/main" id="{47BF3932-C500-4EBE-801E-5BAD2385B40F}"/>
              </a:ext>
            </a:extLst>
          </p:cNvPr>
          <p:cNvGrpSpPr/>
          <p:nvPr/>
        </p:nvGrpSpPr>
        <p:grpSpPr>
          <a:xfrm>
            <a:off x="-43545" y="4964647"/>
            <a:ext cx="10276115" cy="1823205"/>
            <a:chOff x="0" y="5784670"/>
            <a:chExt cx="5397500" cy="1073785"/>
          </a:xfrm>
        </p:grpSpPr>
        <p:sp>
          <p:nvSpPr>
            <p:cNvPr id="10" name="object 4">
              <a:extLst>
                <a:ext uri="{FF2B5EF4-FFF2-40B4-BE49-F238E27FC236}">
                  <a16:creationId xmlns:a16="http://schemas.microsoft.com/office/drawing/2014/main" id="{87E8F745-F556-48F5-8B59-FEAF7B40286D}"/>
                </a:ext>
              </a:extLst>
            </p:cNvPr>
            <p:cNvSpPr/>
            <p:nvPr/>
          </p:nvSpPr>
          <p:spPr>
            <a:xfrm>
              <a:off x="499097" y="5944780"/>
              <a:ext cx="4898390" cy="913765"/>
            </a:xfrm>
            <a:custGeom>
              <a:avLst/>
              <a:gdLst/>
              <a:ahLst/>
              <a:cxnLst/>
              <a:rect l="l" t="t" r="r" b="b"/>
              <a:pathLst>
                <a:path w="4898390" h="913765">
                  <a:moveTo>
                    <a:pt x="85724" y="21360"/>
                  </a:moveTo>
                  <a:lnTo>
                    <a:pt x="3637423" y="913215"/>
                  </a:lnTo>
                  <a:lnTo>
                    <a:pt x="4898230" y="913215"/>
                  </a:lnTo>
                  <a:lnTo>
                    <a:pt x="85724" y="21360"/>
                  </a:lnTo>
                  <a:close/>
                </a:path>
                <a:path w="4898390" h="913765">
                  <a:moveTo>
                    <a:pt x="660" y="0"/>
                  </a:moveTo>
                  <a:lnTo>
                    <a:pt x="0" y="5473"/>
                  </a:lnTo>
                  <a:lnTo>
                    <a:pt x="85724" y="21360"/>
                  </a:lnTo>
                  <a:lnTo>
                    <a:pt x="660" y="0"/>
                  </a:lnTo>
                  <a:close/>
                </a:path>
              </a:pathLst>
            </a:custGeom>
            <a:solidFill>
              <a:srgbClr val="9FCADC">
                <a:alpha val="39999"/>
              </a:srgbClr>
            </a:solidFill>
          </p:spPr>
          <p:txBody>
            <a:bodyPr wrap="square" lIns="0" tIns="0" rIns="0" bIns="0" rtlCol="0"/>
            <a:lstStyle/>
            <a:p>
              <a:endParaRPr/>
            </a:p>
          </p:txBody>
        </p:sp>
        <p:sp>
          <p:nvSpPr>
            <p:cNvPr id="11" name="object 5">
              <a:extLst>
                <a:ext uri="{FF2B5EF4-FFF2-40B4-BE49-F238E27FC236}">
                  <a16:creationId xmlns:a16="http://schemas.microsoft.com/office/drawing/2014/main" id="{CDB6F9D1-0CE4-4A06-AC08-5DC8EB6B1322}"/>
                </a:ext>
              </a:extLst>
            </p:cNvPr>
            <p:cNvSpPr/>
            <p:nvPr/>
          </p:nvSpPr>
          <p:spPr>
            <a:xfrm>
              <a:off x="485990" y="5939091"/>
              <a:ext cx="3652520" cy="919480"/>
            </a:xfrm>
            <a:custGeom>
              <a:avLst/>
              <a:gdLst/>
              <a:ahLst/>
              <a:cxnLst/>
              <a:rect l="l" t="t" r="r" b="b"/>
              <a:pathLst>
                <a:path w="3652520" h="919479">
                  <a:moveTo>
                    <a:pt x="0" y="0"/>
                  </a:moveTo>
                  <a:lnTo>
                    <a:pt x="7924" y="6350"/>
                  </a:lnTo>
                  <a:lnTo>
                    <a:pt x="2868840" y="918906"/>
                  </a:lnTo>
                  <a:lnTo>
                    <a:pt x="3651917" y="918906"/>
                  </a:lnTo>
                  <a:lnTo>
                    <a:pt x="0" y="0"/>
                  </a:lnTo>
                  <a:close/>
                </a:path>
              </a:pathLst>
            </a:custGeom>
            <a:solidFill>
              <a:srgbClr val="000000"/>
            </a:solidFill>
          </p:spPr>
          <p:txBody>
            <a:bodyPr wrap="square" lIns="0" tIns="0" rIns="0" bIns="0" rtlCol="0"/>
            <a:lstStyle/>
            <a:p>
              <a:endParaRPr/>
            </a:p>
          </p:txBody>
        </p:sp>
        <p:sp>
          <p:nvSpPr>
            <p:cNvPr id="12" name="object 6">
              <a:extLst>
                <a:ext uri="{FF2B5EF4-FFF2-40B4-BE49-F238E27FC236}">
                  <a16:creationId xmlns:a16="http://schemas.microsoft.com/office/drawing/2014/main" id="{0BB8A84A-4107-4F09-981F-B073823D0E21}"/>
                </a:ext>
              </a:extLst>
            </p:cNvPr>
            <p:cNvSpPr/>
            <p:nvPr/>
          </p:nvSpPr>
          <p:spPr>
            <a:xfrm>
              <a:off x="0" y="5789674"/>
              <a:ext cx="3398520" cy="1068324"/>
            </a:xfrm>
            <a:prstGeom prst="rect">
              <a:avLst/>
            </a:prstGeom>
            <a:blipFill>
              <a:blip r:embed="rId4" cstate="print"/>
              <a:stretch>
                <a:fillRect/>
              </a:stretch>
            </a:blipFill>
          </p:spPr>
          <p:txBody>
            <a:bodyPr wrap="square" lIns="0" tIns="0" rIns="0" bIns="0" rtlCol="0"/>
            <a:lstStyle/>
            <a:p>
              <a:endParaRPr/>
            </a:p>
          </p:txBody>
        </p:sp>
        <p:sp>
          <p:nvSpPr>
            <p:cNvPr id="13" name="object 7">
              <a:extLst>
                <a:ext uri="{FF2B5EF4-FFF2-40B4-BE49-F238E27FC236}">
                  <a16:creationId xmlns:a16="http://schemas.microsoft.com/office/drawing/2014/main" id="{E8448199-46E2-4F7A-BF22-76B700895544}"/>
                </a:ext>
              </a:extLst>
            </p:cNvPr>
            <p:cNvSpPr/>
            <p:nvPr/>
          </p:nvSpPr>
          <p:spPr>
            <a:xfrm>
              <a:off x="0" y="5784670"/>
              <a:ext cx="3370852" cy="1073326"/>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0361148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out)">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barn(inVertical)">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up)">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barn(inVertical)">
                                      <p:cBhvr>
                                        <p:cTn id="28" dur="500"/>
                                        <p:tgtEl>
                                          <p:spTgt spid="7">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additive="base">
                                        <p:cTn id="3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nodeType="clickEffect">
                                  <p:stCondLst>
                                    <p:cond delay="0"/>
                                  </p:stCondLst>
                                  <p:childTnLst>
                                    <p:set>
                                      <p:cBhvr>
                                        <p:cTn id="38" dur="1" fill="hold">
                                          <p:stCondLst>
                                            <p:cond delay="0"/>
                                          </p:stCondLst>
                                        </p:cTn>
                                        <p:tgtEl>
                                          <p:spTgt spid="7">
                                            <p:txEl>
                                              <p:pRg st="6" end="6"/>
                                            </p:txEl>
                                          </p:spTgt>
                                        </p:tgtEl>
                                        <p:attrNameLst>
                                          <p:attrName>style.visibility</p:attrName>
                                        </p:attrNameLst>
                                      </p:cBhvr>
                                      <p:to>
                                        <p:strVal val="visible"/>
                                      </p:to>
                                    </p:set>
                                    <p:animEffect transition="in" filter="barn(outVertical)">
                                      <p:cBhvr>
                                        <p:cTn id="39" dur="500"/>
                                        <p:tgtEl>
                                          <p:spTgt spid="7">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7">
                                            <p:txEl>
                                              <p:pRg st="7" end="7"/>
                                            </p:txEl>
                                          </p:spTgt>
                                        </p:tgtEl>
                                        <p:attrNameLst>
                                          <p:attrName>style.visibility</p:attrName>
                                        </p:attrNameLst>
                                      </p:cBhvr>
                                      <p:to>
                                        <p:strVal val="visible"/>
                                      </p:to>
                                    </p:set>
                                    <p:animEffect transition="in" filter="barn(outVertical)">
                                      <p:cBhvr>
                                        <p:cTn id="4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635F91-2871-45B7-877D-DBB20250267F}"/>
              </a:ext>
            </a:extLst>
          </p:cNvPr>
          <p:cNvSpPr/>
          <p:nvPr/>
        </p:nvSpPr>
        <p:spPr>
          <a:xfrm>
            <a:off x="0" y="1"/>
            <a:ext cx="12192000" cy="634482"/>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Conclusion</a:t>
            </a:r>
          </a:p>
        </p:txBody>
      </p:sp>
      <p:sp>
        <p:nvSpPr>
          <p:cNvPr id="5" name="Rectangle 4">
            <a:extLst>
              <a:ext uri="{FF2B5EF4-FFF2-40B4-BE49-F238E27FC236}">
                <a16:creationId xmlns:a16="http://schemas.microsoft.com/office/drawing/2014/main" id="{A37BD825-3A23-4221-AC39-7493EA0B9A8F}"/>
              </a:ext>
            </a:extLst>
          </p:cNvPr>
          <p:cNvSpPr/>
          <p:nvPr/>
        </p:nvSpPr>
        <p:spPr>
          <a:xfrm>
            <a:off x="0" y="634482"/>
            <a:ext cx="12192000" cy="5533053"/>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ea typeface="Calibri" panose="020F0502020204030204" pitchFamily="34" charset="0"/>
                <a:cs typeface="Arial" panose="020B0604020202020204" pitchFamily="34" charset="0"/>
              </a:rPr>
              <a:t>In coming days, this will prove a great boon to the world, by using automatic night lamp we can save the power because the lights are on when its gets dark otherwise lights are off so there is no power wastage. So it will save a lot of electricity of power plants that gets wasted in illuminating. As the conventional sources are depleting very fast, then it’s tie to think of alternatives. The project Automatic night lamp makes use of a super bright led as the night lamp.</a:t>
            </a:r>
          </a:p>
        </p:txBody>
      </p:sp>
      <p:sp>
        <p:nvSpPr>
          <p:cNvPr id="6" name="Rectangle 5">
            <a:extLst>
              <a:ext uri="{FF2B5EF4-FFF2-40B4-BE49-F238E27FC236}">
                <a16:creationId xmlns:a16="http://schemas.microsoft.com/office/drawing/2014/main" id="{97AAB7B9-FC5E-4454-BB31-EF71C21059A6}"/>
              </a:ext>
            </a:extLst>
          </p:cNvPr>
          <p:cNvSpPr/>
          <p:nvPr/>
        </p:nvSpPr>
        <p:spPr>
          <a:xfrm>
            <a:off x="9760295" y="4949514"/>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- 18</a:t>
            </a:r>
          </a:p>
        </p:txBody>
      </p:sp>
    </p:spTree>
    <p:extLst>
      <p:ext uri="{BB962C8B-B14F-4D97-AF65-F5344CB8AC3E}">
        <p14:creationId xmlns:p14="http://schemas.microsoft.com/office/powerpoint/2010/main" val="3709703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2556A2-AE21-42AE-9177-D40BDF63D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pic>
        <p:nvPicPr>
          <p:cNvPr id="5" name="Picture 4">
            <a:extLst>
              <a:ext uri="{FF2B5EF4-FFF2-40B4-BE49-F238E27FC236}">
                <a16:creationId xmlns:a16="http://schemas.microsoft.com/office/drawing/2014/main" id="{737FA115-1C0F-497A-BA2B-DD1E49CBF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12192000" cy="6858000"/>
          </a:xfrm>
          <a:prstGeom prst="rect">
            <a:avLst/>
          </a:prstGeom>
          <a:scene3d>
            <a:camera prst="orthographicFront"/>
            <a:lightRig rig="threePt" dir="t"/>
          </a:scene3d>
          <a:sp3d>
            <a:bevelT prst="angle"/>
          </a:sp3d>
        </p:spPr>
      </p:pic>
      <p:sp>
        <p:nvSpPr>
          <p:cNvPr id="6" name="Rectangle 5">
            <a:extLst>
              <a:ext uri="{FF2B5EF4-FFF2-40B4-BE49-F238E27FC236}">
                <a16:creationId xmlns:a16="http://schemas.microsoft.com/office/drawing/2014/main" id="{5617563F-A3C9-4A15-9385-AE67FB3116C1}"/>
              </a:ext>
            </a:extLst>
          </p:cNvPr>
          <p:cNvSpPr/>
          <p:nvPr/>
        </p:nvSpPr>
        <p:spPr>
          <a:xfrm>
            <a:off x="0" y="6226628"/>
            <a:ext cx="12191998" cy="631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42125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7ECA57-8671-41C0-8331-01A2C59ADB87}"/>
              </a:ext>
            </a:extLst>
          </p:cNvPr>
          <p:cNvSpPr txBox="1">
            <a:spLocks/>
          </p:cNvSpPr>
          <p:nvPr/>
        </p:nvSpPr>
        <p:spPr>
          <a:xfrm>
            <a:off x="1246398" y="153542"/>
            <a:ext cx="2024743" cy="582044"/>
          </a:xfrm>
          <a:prstGeom prst="rect">
            <a:avLst/>
          </a:prstGeom>
        </p:spPr>
        <p:txBody>
          <a:bodyPr>
            <a:prstTxWarp prst="textCanUp">
              <a:avLst/>
            </a:prstTxWarp>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Arial" panose="020B0604020202020204" pitchFamily="34" charset="0"/>
                <a:cs typeface="Arial" panose="020B0604020202020204" pitchFamily="34" charset="0"/>
              </a:rPr>
              <a:t>Outline</a:t>
            </a:r>
          </a:p>
        </p:txBody>
      </p:sp>
      <p:sp>
        <p:nvSpPr>
          <p:cNvPr id="5" name="Rectangle 4">
            <a:extLst>
              <a:ext uri="{FF2B5EF4-FFF2-40B4-BE49-F238E27FC236}">
                <a16:creationId xmlns:a16="http://schemas.microsoft.com/office/drawing/2014/main" id="{0481B9A5-F1D4-4FF6-9B9D-F686EFD49350}"/>
              </a:ext>
            </a:extLst>
          </p:cNvPr>
          <p:cNvSpPr/>
          <p:nvPr/>
        </p:nvSpPr>
        <p:spPr>
          <a:xfrm>
            <a:off x="2579072" y="1062133"/>
            <a:ext cx="8406882" cy="46466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Introduction</a:t>
            </a:r>
          </a:p>
          <a:p>
            <a:pPr marL="342900" indent="-342900">
              <a:lnSpc>
                <a:spcPct val="150000"/>
              </a:lnSpc>
              <a:buFont typeface="Wingdings" panose="05000000000000000000" pitchFamily="2" charset="2"/>
              <a:buChar char="q"/>
            </a:pPr>
            <a:r>
              <a:rPr lang="en-US" sz="2400" dirty="0" err="1">
                <a:solidFill>
                  <a:schemeClr val="tx1"/>
                </a:solidFill>
                <a:latin typeface="Arial" panose="020B0604020202020204" pitchFamily="34" charset="0"/>
                <a:cs typeface="Arial" panose="020B0604020202020204" pitchFamily="34" charset="0"/>
              </a:rPr>
              <a:t>Defination</a:t>
            </a:r>
            <a:r>
              <a:rPr lang="en-US" sz="2400" dirty="0">
                <a:solidFill>
                  <a:schemeClr val="tx1"/>
                </a:solidFill>
                <a:latin typeface="Arial" panose="020B0604020202020204" pitchFamily="34" charset="0"/>
                <a:cs typeface="Arial" panose="020B0604020202020204" pitchFamily="34" charset="0"/>
              </a:rPr>
              <a:t> of Automatic Night Light</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Need</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Material</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Procedure</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Observation</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Advantages</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Application</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Limitation</a:t>
            </a:r>
          </a:p>
          <a:p>
            <a:pPr marL="342900" indent="-342900">
              <a:lnSpc>
                <a:spcPct val="150000"/>
              </a:lnSpc>
              <a:buFont typeface="Wingdings" panose="05000000000000000000" pitchFamily="2" charset="2"/>
              <a:buChar char="q"/>
            </a:pPr>
            <a:r>
              <a:rPr lang="en-US" sz="2400" dirty="0">
                <a:solidFill>
                  <a:schemeClr val="tx1"/>
                </a:solidFill>
                <a:latin typeface="Arial" panose="020B0604020202020204" pitchFamily="34" charset="0"/>
                <a:cs typeface="Arial" panose="020B0604020202020204" pitchFamily="34" charset="0"/>
              </a:rPr>
              <a:t>Conclusion</a:t>
            </a:r>
          </a:p>
        </p:txBody>
      </p:sp>
      <p:sp>
        <p:nvSpPr>
          <p:cNvPr id="4" name="Rectangle 3">
            <a:extLst>
              <a:ext uri="{FF2B5EF4-FFF2-40B4-BE49-F238E27FC236}">
                <a16:creationId xmlns:a16="http://schemas.microsoft.com/office/drawing/2014/main" id="{C4FC4FF6-D412-42EE-8F94-08255F1FB344}"/>
              </a:ext>
            </a:extLst>
          </p:cNvPr>
          <p:cNvSpPr/>
          <p:nvPr/>
        </p:nvSpPr>
        <p:spPr>
          <a:xfrm>
            <a:off x="9945352" y="5075478"/>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4</a:t>
            </a:r>
          </a:p>
        </p:txBody>
      </p:sp>
    </p:spTree>
    <p:extLst>
      <p:ext uri="{BB962C8B-B14F-4D97-AF65-F5344CB8AC3E}">
        <p14:creationId xmlns:p14="http://schemas.microsoft.com/office/powerpoint/2010/main" val="254511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style.rotation</p:attrName>
                                        </p:attrNameLst>
                                      </p:cBhvr>
                                      <p:tavLst>
                                        <p:tav tm="0">
                                          <p:val>
                                            <p:fltVal val="90"/>
                                          </p:val>
                                        </p:tav>
                                        <p:tav tm="100000">
                                          <p:val>
                                            <p:fltVal val="0"/>
                                          </p:val>
                                        </p:tav>
                                      </p:tavLst>
                                    </p:anim>
                                    <p:animEffect transition="in" filter="fade">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9"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0-#ppt_w/2"/>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CA2E16-FDD6-438F-93D6-1C703AEE79FB}"/>
              </a:ext>
            </a:extLst>
          </p:cNvPr>
          <p:cNvSpPr/>
          <p:nvPr/>
        </p:nvSpPr>
        <p:spPr>
          <a:xfrm>
            <a:off x="0" y="0"/>
            <a:ext cx="12192000" cy="59715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latin typeface="Arial" panose="020B0604020202020204" pitchFamily="34" charset="0"/>
                <a:cs typeface="Arial" panose="020B0604020202020204" pitchFamily="34" charset="0"/>
              </a:rPr>
              <a:t>Introduction</a:t>
            </a:r>
          </a:p>
        </p:txBody>
      </p:sp>
      <p:sp>
        <p:nvSpPr>
          <p:cNvPr id="3" name="Rectangle 2">
            <a:extLst>
              <a:ext uri="{FF2B5EF4-FFF2-40B4-BE49-F238E27FC236}">
                <a16:creationId xmlns:a16="http://schemas.microsoft.com/office/drawing/2014/main" id="{2BBB1FCD-CEEF-47C6-892E-FA5DBA267DAB}"/>
              </a:ext>
            </a:extLst>
          </p:cNvPr>
          <p:cNvSpPr/>
          <p:nvPr/>
        </p:nvSpPr>
        <p:spPr>
          <a:xfrm>
            <a:off x="0" y="597159"/>
            <a:ext cx="12192000" cy="5531267"/>
          </a:xfrm>
          <a:prstGeom prst="rect">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This is simple yet powerful concept, which uses </a:t>
            </a: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transistor as a switch.</a:t>
            </a:r>
          </a:p>
          <a:p>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Energy consumption is reduced.</a:t>
            </a:r>
          </a:p>
          <a:p>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Automatically switches ON lights when the sunlight </a:t>
            </a: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goes below the visible region of our eyes.</a:t>
            </a:r>
          </a:p>
          <a:p>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Automatically switches OFF lights whenever the </a:t>
            </a: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sunlight comes and activates the morning alarm.</a:t>
            </a:r>
          </a:p>
          <a:p>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By using this system manual work could be reduce.</a:t>
            </a:r>
          </a:p>
          <a:p>
            <a:endParaRPr lang="en-US" sz="2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4">
            <a:extLst>
              <a:ext uri="{FF2B5EF4-FFF2-40B4-BE49-F238E27FC236}">
                <a16:creationId xmlns:a16="http://schemas.microsoft.com/office/drawing/2014/main" id="{E671B013-2734-4C45-A509-557869E716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868886" y="1017035"/>
            <a:ext cx="5323114" cy="4131907"/>
          </a:xfrm>
          <a:prstGeom prst="roundRect">
            <a:avLst>
              <a:gd name="adj" fmla="val 9118"/>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4">
            <a:extLst>
              <a:ext uri="{FF2B5EF4-FFF2-40B4-BE49-F238E27FC236}">
                <a16:creationId xmlns:a16="http://schemas.microsoft.com/office/drawing/2014/main" id="{29413A46-50B6-41E3-8F02-AC1083006769}"/>
              </a:ext>
            </a:extLst>
          </p:cNvPr>
          <p:cNvSpPr/>
          <p:nvPr/>
        </p:nvSpPr>
        <p:spPr>
          <a:xfrm>
            <a:off x="9825610" y="4977506"/>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5</a:t>
            </a:r>
          </a:p>
        </p:txBody>
      </p:sp>
    </p:spTree>
    <p:extLst>
      <p:ext uri="{BB962C8B-B14F-4D97-AF65-F5344CB8AC3E}">
        <p14:creationId xmlns:p14="http://schemas.microsoft.com/office/powerpoint/2010/main" val="5799987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right)">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wipe(right)">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right)">
                                      <p:cBhvr>
                                        <p:cTn id="34" dur="500"/>
                                        <p:tgtEl>
                                          <p:spTgt spid="3">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right)">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wipe(right)">
                                      <p:cBhvr>
                                        <p:cTn id="44" dur="500"/>
                                        <p:tgtEl>
                                          <p:spTgt spid="3">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Effect transition="in" filter="fade">
                                      <p:cBhvr>
                                        <p:cTn id="49" dur="1000"/>
                                        <p:tgtEl>
                                          <p:spTgt spid="3">
                                            <p:txEl>
                                              <p:pRg st="11" end="11"/>
                                            </p:txEl>
                                          </p:spTgt>
                                        </p:tgtEl>
                                      </p:cBhvr>
                                    </p:animEffect>
                                    <p:anim calcmode="lin" valueType="num">
                                      <p:cBhvr>
                                        <p:cTn id="50"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9"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0-#ppt_w/2"/>
                                          </p:val>
                                        </p:tav>
                                        <p:tav tm="100000">
                                          <p:val>
                                            <p:strVal val="#ppt_x"/>
                                          </p:val>
                                        </p:tav>
                                      </p:tavLst>
                                    </p:anim>
                                    <p:anim calcmode="lin" valueType="num">
                                      <p:cBhvr additive="base">
                                        <p:cTn id="57"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5624-3B26-48DE-ABCA-29DABACE3A10}"/>
              </a:ext>
            </a:extLst>
          </p:cNvPr>
          <p:cNvSpPr txBox="1">
            <a:spLocks/>
          </p:cNvSpPr>
          <p:nvPr/>
        </p:nvSpPr>
        <p:spPr>
          <a:xfrm>
            <a:off x="6427712" y="0"/>
            <a:ext cx="6795796" cy="1727643"/>
          </a:xfrm>
          <a:prstGeom prst="rect">
            <a:avLst/>
          </a:prstGeom>
        </p:spPr>
        <p:txBody>
          <a:bodyPr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Arial" panose="020B0604020202020204" pitchFamily="34" charset="0"/>
                <a:ea typeface="+mj-lt"/>
                <a:cs typeface="Arial" panose="020B0604020202020204" pitchFamily="34" charset="0"/>
              </a:rPr>
              <a:t>What is Automatic Night Light?</a:t>
            </a:r>
            <a:endParaRPr lang="en-US" sz="3200" dirty="0">
              <a:latin typeface="Arial" panose="020B0604020202020204" pitchFamily="34" charset="0"/>
              <a:cs typeface="Arial" panose="020B0604020202020204" pitchFamily="34" charset="0"/>
            </a:endParaRPr>
          </a:p>
          <a:p>
            <a:br>
              <a:rPr lang="en-US" sz="3200" dirty="0"/>
            </a:br>
            <a:endParaRPr lang="en-US" sz="3200" dirty="0"/>
          </a:p>
        </p:txBody>
      </p:sp>
      <p:pic>
        <p:nvPicPr>
          <p:cNvPr id="5" name="Picture 4">
            <a:extLst>
              <a:ext uri="{FF2B5EF4-FFF2-40B4-BE49-F238E27FC236}">
                <a16:creationId xmlns:a16="http://schemas.microsoft.com/office/drawing/2014/main" id="{85351381-7F2D-44DB-9921-B95546EDBD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6117" y="1167506"/>
            <a:ext cx="6258043" cy="3810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Rectangle 3">
            <a:extLst>
              <a:ext uri="{FF2B5EF4-FFF2-40B4-BE49-F238E27FC236}">
                <a16:creationId xmlns:a16="http://schemas.microsoft.com/office/drawing/2014/main" id="{B5943664-8DFC-4FD4-B44E-A6D994DFEE62}"/>
              </a:ext>
            </a:extLst>
          </p:cNvPr>
          <p:cNvSpPr/>
          <p:nvPr/>
        </p:nvSpPr>
        <p:spPr>
          <a:xfrm>
            <a:off x="9825610" y="4977506"/>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6</a:t>
            </a:r>
          </a:p>
        </p:txBody>
      </p:sp>
      <p:sp>
        <p:nvSpPr>
          <p:cNvPr id="6" name="Content Placeholder 2">
            <a:extLst>
              <a:ext uri="{FF2B5EF4-FFF2-40B4-BE49-F238E27FC236}">
                <a16:creationId xmlns:a16="http://schemas.microsoft.com/office/drawing/2014/main" id="{685BCB8A-E696-4410-8FE5-429A5CD80F57}"/>
              </a:ext>
            </a:extLst>
          </p:cNvPr>
          <p:cNvSpPr txBox="1">
            <a:spLocks/>
          </p:cNvSpPr>
          <p:nvPr/>
        </p:nvSpPr>
        <p:spPr>
          <a:xfrm>
            <a:off x="7203232" y="1365775"/>
            <a:ext cx="4988768" cy="5318054"/>
          </a:xfrm>
          <a:prstGeom prst="rect">
            <a:avLst/>
          </a:prstGeom>
        </p:spPr>
        <p:txBody>
          <a:bodyPr vert="horz" lIns="0" tIns="0" rIns="0" bIns="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US" sz="2400" dirty="0">
              <a:latin typeface="Arial" panose="020B0604020202020204" pitchFamily="34" charset="0"/>
              <a:cs typeface="Arial" panose="020B0604020202020204" pitchFamily="34" charset="0"/>
            </a:endParaRPr>
          </a:p>
          <a:p>
            <a:pPr marL="0" indent="0">
              <a:lnSpc>
                <a:spcPct val="110000"/>
              </a:lnSpc>
              <a:buFont typeface="Arial" panose="020B0604020202020204" pitchFamily="34" charset="0"/>
              <a:buNone/>
            </a:pPr>
            <a:r>
              <a:rPr lang="en-US" sz="2400" dirty="0">
                <a:latin typeface="Arial" panose="020B0604020202020204" pitchFamily="34" charset="0"/>
                <a:cs typeface="Arial" panose="020B0604020202020204" pitchFamily="34" charset="0"/>
              </a:rPr>
              <a:t>Automatic night lamp as the name suggests is for turning ON and OFF the lamp automatically without the need of human interventions. It senses the light intensity from </a:t>
            </a:r>
            <a:r>
              <a:rPr lang="en-US" sz="2400" dirty="0" err="1">
                <a:latin typeface="Arial" panose="020B0604020202020204" pitchFamily="34" charset="0"/>
                <a:cs typeface="Arial" panose="020B0604020202020204" pitchFamily="34" charset="0"/>
              </a:rPr>
              <a:t>surrondings</a:t>
            </a:r>
            <a:r>
              <a:rPr lang="en-US" sz="2400" dirty="0">
                <a:latin typeface="Arial" panose="020B0604020202020204" pitchFamily="34" charset="0"/>
                <a:cs typeface="Arial" panose="020B0604020202020204" pitchFamily="34" charset="0"/>
              </a:rPr>
              <a:t> and find whether its day or night.</a:t>
            </a:r>
            <a:br>
              <a:rPr lang="en-US" sz="2400" dirty="0"/>
            </a:br>
            <a:br>
              <a:rPr lang="en-US" sz="2400" dirty="0"/>
            </a:br>
            <a:endParaRPr lang="en-US" sz="2400" dirty="0"/>
          </a:p>
        </p:txBody>
      </p:sp>
    </p:spTree>
    <p:extLst>
      <p:ext uri="{BB962C8B-B14F-4D97-AF65-F5344CB8AC3E}">
        <p14:creationId xmlns:p14="http://schemas.microsoft.com/office/powerpoint/2010/main" val="2831920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9"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p:cTn id="23"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4"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25"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26" dur="10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571AB-A695-4BE1-9682-527E11A16566}"/>
              </a:ext>
            </a:extLst>
          </p:cNvPr>
          <p:cNvSpPr/>
          <p:nvPr/>
        </p:nvSpPr>
        <p:spPr>
          <a:xfrm>
            <a:off x="5483290" y="1203648"/>
            <a:ext cx="6531428" cy="4150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Arial" panose="020B0604020202020204" pitchFamily="34" charset="0"/>
                <a:cs typeface="Arial" panose="020B0604020202020204" pitchFamily="34" charset="0"/>
              </a:rPr>
              <a:t>In mining regions people face many difficulties due to absence of light in the nights. In frontier and hilly areas, people face many problems due to damaged street lights. For solving these problems, we create a device in which the lights glow in night and in day time, they get switched off automatically and don't glow. Due to use of it, we can solve above problems and can also save electricity. </a:t>
            </a:r>
          </a:p>
          <a:p>
            <a:pPr algn="just"/>
            <a:endParaRPr lang="en-US" sz="2000" dirty="0">
              <a:solidFill>
                <a:schemeClr val="tx1"/>
              </a:solidFill>
              <a:latin typeface="Arial" panose="020B0604020202020204" pitchFamily="34" charset="0"/>
              <a:cs typeface="Arial" panose="020B0604020202020204" pitchFamily="34" charset="0"/>
            </a:endParaRPr>
          </a:p>
          <a:p>
            <a:pPr algn="just"/>
            <a:endParaRPr lang="en-US" sz="2000" dirty="0">
              <a:solidFill>
                <a:schemeClr val="tx1"/>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D1A142D-1E23-4CA8-9E96-8DC26E283505}"/>
              </a:ext>
            </a:extLst>
          </p:cNvPr>
          <p:cNvSpPr/>
          <p:nvPr/>
        </p:nvSpPr>
        <p:spPr>
          <a:xfrm>
            <a:off x="4539343" y="354563"/>
            <a:ext cx="6117771" cy="9610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B0F0"/>
                </a:solidFill>
                <a:latin typeface="Arial" panose="020B0604020202020204" pitchFamily="34" charset="0"/>
                <a:cs typeface="Arial" panose="020B0604020202020204" pitchFamily="34" charset="0"/>
              </a:rPr>
              <a:t>Need of Automatic Night Light</a:t>
            </a:r>
          </a:p>
        </p:txBody>
      </p:sp>
      <p:pic>
        <p:nvPicPr>
          <p:cNvPr id="5" name="Picture 4">
            <a:extLst>
              <a:ext uri="{FF2B5EF4-FFF2-40B4-BE49-F238E27FC236}">
                <a16:creationId xmlns:a16="http://schemas.microsoft.com/office/drawing/2014/main" id="{B7AB611D-8757-44DD-A417-7BDC604A8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03648"/>
            <a:ext cx="4833257" cy="3952875"/>
          </a:xfrm>
          <a:prstGeom prst="roundRect">
            <a:avLst>
              <a:gd name="adj" fmla="val 37548"/>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6" name="Rectangle 5">
            <a:extLst>
              <a:ext uri="{FF2B5EF4-FFF2-40B4-BE49-F238E27FC236}">
                <a16:creationId xmlns:a16="http://schemas.microsoft.com/office/drawing/2014/main" id="{3471A1F7-71DA-4C59-A5A6-7467DF4A7D6F}"/>
              </a:ext>
            </a:extLst>
          </p:cNvPr>
          <p:cNvSpPr/>
          <p:nvPr/>
        </p:nvSpPr>
        <p:spPr>
          <a:xfrm>
            <a:off x="9825610" y="4977506"/>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- 7</a:t>
            </a:r>
          </a:p>
        </p:txBody>
      </p:sp>
    </p:spTree>
    <p:extLst>
      <p:ext uri="{BB962C8B-B14F-4D97-AF65-F5344CB8AC3E}">
        <p14:creationId xmlns:p14="http://schemas.microsoft.com/office/powerpoint/2010/main" val="4243942577"/>
      </p:ext>
    </p:extLst>
  </p:cSld>
  <p:clrMapOvr>
    <a:masterClrMapping/>
  </p:clrMapOvr>
  <mc:AlternateContent xmlns:mc="http://schemas.openxmlformats.org/markup-compatibility/2006" xmlns:p14="http://schemas.microsoft.com/office/powerpoint/2010/main">
    <mc:Choice Requires="p14">
      <p:transition spd="slow" p14:dur="3400">
        <p14:reveal thruBlk="1"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ou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9"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0-#ppt_w/2"/>
                                          </p:val>
                                        </p:tav>
                                        <p:tav tm="100000">
                                          <p:val>
                                            <p:strVal val="#ppt_x"/>
                                          </p:val>
                                        </p:tav>
                                      </p:tavLst>
                                    </p:anim>
                                    <p:anim calcmode="lin" valueType="num">
                                      <p:cBhvr additive="base">
                                        <p:cTn id="23"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35363AB-60D2-4A90-94D7-8D7EF8310C0E}"/>
              </a:ext>
            </a:extLst>
          </p:cNvPr>
          <p:cNvPicPr>
            <a:picLocks noChangeAspect="1"/>
          </p:cNvPicPr>
          <p:nvPr/>
        </p:nvPicPr>
        <p:blipFill>
          <a:blip r:embed="rId2">
            <a:extLst>
              <a:ext uri="{28A0092B-C50C-407E-A947-70E740481C1C}">
                <a14:useLocalDpi xmlns:a14="http://schemas.microsoft.com/office/drawing/2010/main" val="0"/>
              </a:ext>
            </a:extLst>
          </a:blip>
          <a:srcRect t="16250" b="16250"/>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E1A0B27-712E-4DF3-805D-F113F2EF28A6}"/>
              </a:ext>
            </a:extLst>
          </p:cNvPr>
          <p:cNvSpPr/>
          <p:nvPr/>
        </p:nvSpPr>
        <p:spPr>
          <a:xfrm>
            <a:off x="2166257" y="1665514"/>
            <a:ext cx="6716486" cy="22533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solidFill>
                  <a:schemeClr val="bg1"/>
                </a:solidFill>
                <a:latin typeface="Arial" panose="020B0604020202020204" pitchFamily="34" charset="0"/>
                <a:cs typeface="Arial" panose="020B0604020202020204" pitchFamily="34" charset="0"/>
              </a:rPr>
              <a:t>Working Method</a:t>
            </a:r>
          </a:p>
        </p:txBody>
      </p:sp>
      <p:sp>
        <p:nvSpPr>
          <p:cNvPr id="4" name="Rectangle 3">
            <a:extLst>
              <a:ext uri="{FF2B5EF4-FFF2-40B4-BE49-F238E27FC236}">
                <a16:creationId xmlns:a16="http://schemas.microsoft.com/office/drawing/2014/main" id="{E197D581-04F9-4037-B941-DD0F505CC01D}"/>
              </a:ext>
            </a:extLst>
          </p:cNvPr>
          <p:cNvSpPr/>
          <p:nvPr/>
        </p:nvSpPr>
        <p:spPr>
          <a:xfrm>
            <a:off x="9638998" y="5751947"/>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- 8</a:t>
            </a:r>
          </a:p>
        </p:txBody>
      </p:sp>
    </p:spTree>
    <p:extLst>
      <p:ext uri="{BB962C8B-B14F-4D97-AF65-F5344CB8AC3E}">
        <p14:creationId xmlns:p14="http://schemas.microsoft.com/office/powerpoint/2010/main" val="24015020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0E909F-CED4-49E9-90D6-ECF192CF4B4E}"/>
              </a:ext>
            </a:extLst>
          </p:cNvPr>
          <p:cNvSpPr/>
          <p:nvPr/>
        </p:nvSpPr>
        <p:spPr>
          <a:xfrm>
            <a:off x="0" y="0"/>
            <a:ext cx="12192000" cy="55983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solidFill>
                <a:latin typeface="Arial" panose="020B0604020202020204" pitchFamily="34" charset="0"/>
                <a:cs typeface="Arial" panose="020B0604020202020204" pitchFamily="34" charset="0"/>
              </a:rPr>
              <a:t>Materials</a:t>
            </a:r>
          </a:p>
        </p:txBody>
      </p:sp>
      <p:sp>
        <p:nvSpPr>
          <p:cNvPr id="3" name="Rectangle 2">
            <a:extLst>
              <a:ext uri="{FF2B5EF4-FFF2-40B4-BE49-F238E27FC236}">
                <a16:creationId xmlns:a16="http://schemas.microsoft.com/office/drawing/2014/main" id="{4D6030BE-B2C6-497B-8FB3-B913C3BE8787}"/>
              </a:ext>
            </a:extLst>
          </p:cNvPr>
          <p:cNvSpPr/>
          <p:nvPr/>
        </p:nvSpPr>
        <p:spPr>
          <a:xfrm>
            <a:off x="0" y="559837"/>
            <a:ext cx="12192000" cy="5579706"/>
          </a:xfrm>
          <a:prstGeom prst="rect">
            <a:avLst/>
          </a:prstGeom>
          <a:gradFill flip="none" rotWithShape="1">
            <a:gsLst>
              <a:gs pos="0">
                <a:srgbClr val="00FFCC">
                  <a:shade val="30000"/>
                  <a:satMod val="115000"/>
                </a:srgbClr>
              </a:gs>
              <a:gs pos="50000">
                <a:srgbClr val="00FFCC">
                  <a:shade val="67500"/>
                  <a:satMod val="115000"/>
                </a:srgbClr>
              </a:gs>
              <a:gs pos="100000">
                <a:srgbClr val="00FFCC">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03965C7-5C6E-4A2B-A86E-0A026CE1A41E}"/>
              </a:ext>
            </a:extLst>
          </p:cNvPr>
          <p:cNvSpPr/>
          <p:nvPr/>
        </p:nvSpPr>
        <p:spPr>
          <a:xfrm>
            <a:off x="802431" y="1768149"/>
            <a:ext cx="7445830" cy="3960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n-p-n transistor</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Breadboard</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Resistors:1kΩ, 10kΩ  </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Connecting Wires</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LED</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LDR</a:t>
            </a:r>
          </a:p>
          <a:p>
            <a:endParaRPr lang="en-US" sz="24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9V Battery</a:t>
            </a:r>
          </a:p>
          <a:p>
            <a:pPr marR="0" lvl="0">
              <a:lnSpc>
                <a:spcPct val="115000"/>
              </a:lnSpc>
              <a:spcBef>
                <a:spcPts val="0"/>
              </a:spcBef>
              <a:spcAft>
                <a:spcPts val="1000"/>
              </a:spcAft>
            </a:pP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400" dirty="0"/>
          </a:p>
        </p:txBody>
      </p:sp>
      <p:pic>
        <p:nvPicPr>
          <p:cNvPr id="5" name="Picture 4">
            <a:extLst>
              <a:ext uri="{FF2B5EF4-FFF2-40B4-BE49-F238E27FC236}">
                <a16:creationId xmlns:a16="http://schemas.microsoft.com/office/drawing/2014/main" id="{AEFE4116-7E0F-4A47-A87D-88D44E946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4515" y="559836"/>
            <a:ext cx="3287486" cy="3010677"/>
          </a:xfrm>
          <a:prstGeom prst="rect">
            <a:avLst/>
          </a:prstGeom>
        </p:spPr>
      </p:pic>
      <p:pic>
        <p:nvPicPr>
          <p:cNvPr id="7" name="Picture 6">
            <a:extLst>
              <a:ext uri="{FF2B5EF4-FFF2-40B4-BE49-F238E27FC236}">
                <a16:creationId xmlns:a16="http://schemas.microsoft.com/office/drawing/2014/main" id="{62173CB1-0AA5-45E7-A0FF-C0F659588F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1403" y="570721"/>
            <a:ext cx="3287486" cy="2913143"/>
          </a:xfrm>
          <a:prstGeom prst="rect">
            <a:avLst/>
          </a:prstGeom>
        </p:spPr>
      </p:pic>
      <p:pic>
        <p:nvPicPr>
          <p:cNvPr id="8" name="Picture 7">
            <a:extLst>
              <a:ext uri="{FF2B5EF4-FFF2-40B4-BE49-F238E27FC236}">
                <a16:creationId xmlns:a16="http://schemas.microsoft.com/office/drawing/2014/main" id="{DBEA7F31-7E06-4C5A-A6BE-7AECE7F248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4513" y="3483865"/>
            <a:ext cx="3287488" cy="2666564"/>
          </a:xfrm>
          <a:prstGeom prst="rect">
            <a:avLst/>
          </a:prstGeom>
        </p:spPr>
      </p:pic>
      <p:pic>
        <p:nvPicPr>
          <p:cNvPr id="9" name="Picture 8">
            <a:extLst>
              <a:ext uri="{FF2B5EF4-FFF2-40B4-BE49-F238E27FC236}">
                <a16:creationId xmlns:a16="http://schemas.microsoft.com/office/drawing/2014/main" id="{C8D4010E-1F71-4361-8E5D-11C0B8629D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7625" y="3604895"/>
            <a:ext cx="3287486" cy="2444280"/>
          </a:xfrm>
          <a:prstGeom prst="rect">
            <a:avLst/>
          </a:prstGeom>
        </p:spPr>
      </p:pic>
      <p:sp>
        <p:nvSpPr>
          <p:cNvPr id="10" name="Rectangle 9">
            <a:extLst>
              <a:ext uri="{FF2B5EF4-FFF2-40B4-BE49-F238E27FC236}">
                <a16:creationId xmlns:a16="http://schemas.microsoft.com/office/drawing/2014/main" id="{9065C340-FF32-4E68-8242-732635702238}"/>
              </a:ext>
            </a:extLst>
          </p:cNvPr>
          <p:cNvSpPr/>
          <p:nvPr/>
        </p:nvSpPr>
        <p:spPr>
          <a:xfrm>
            <a:off x="9750489" y="5152055"/>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- 9</a:t>
            </a:r>
          </a:p>
        </p:txBody>
      </p:sp>
    </p:spTree>
    <p:extLst>
      <p:ext uri="{BB962C8B-B14F-4D97-AF65-F5344CB8AC3E}">
        <p14:creationId xmlns:p14="http://schemas.microsoft.com/office/powerpoint/2010/main" val="40905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32"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out)">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32"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circle(out)">
                                      <p:cBhvr>
                                        <p:cTn id="26" dur="20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barn(inVertical)">
                                      <p:cBhvr>
                                        <p:cTn id="31" dur="500"/>
                                        <p:tgtEl>
                                          <p:spTgt spid="4">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wipe(right)">
                                      <p:cBhvr>
                                        <p:cTn id="36" dur="500"/>
                                        <p:tgtEl>
                                          <p:spTgt spid="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anim calcmode="lin" valueType="num">
                                      <p:cBhvr additive="base">
                                        <p:cTn id="41" dur="500" fill="hold"/>
                                        <p:tgtEl>
                                          <p:spTgt spid="4">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6" presetClass="entr" presetSubtype="32"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circle(out)">
                                      <p:cBhvr>
                                        <p:cTn id="47" dur="20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1000"/>
                                        <p:tgtEl>
                                          <p:spTgt spid="4">
                                            <p:txEl>
                                              <p:pRg st="10" end="10"/>
                                            </p:txEl>
                                          </p:spTgt>
                                        </p:tgtEl>
                                      </p:cBhvr>
                                    </p:animEffect>
                                    <p:anim calcmode="lin" valueType="num">
                                      <p:cBhvr>
                                        <p:cTn id="53" dur="1000" fill="hold"/>
                                        <p:tgtEl>
                                          <p:spTgt spid="4">
                                            <p:txEl>
                                              <p:pRg st="10" end="10"/>
                                            </p:txEl>
                                          </p:spTgt>
                                        </p:tgtEl>
                                        <p:attrNameLst>
                                          <p:attrName>ppt_x</p:attrName>
                                        </p:attrNameLst>
                                      </p:cBhvr>
                                      <p:tavLst>
                                        <p:tav tm="0">
                                          <p:val>
                                            <p:strVal val="#ppt_x"/>
                                          </p:val>
                                        </p:tav>
                                        <p:tav tm="100000">
                                          <p:val>
                                            <p:strVal val="#ppt_x"/>
                                          </p:val>
                                        </p:tav>
                                      </p:tavLst>
                                    </p:anim>
                                    <p:anim calcmode="lin" valueType="num">
                                      <p:cBhvr>
                                        <p:cTn id="54" dur="1000" fill="hold"/>
                                        <p:tgtEl>
                                          <p:spTgt spid="4">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6" presetClass="entr" presetSubtype="32"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circle(out)">
                                      <p:cBhvr>
                                        <p:cTn id="59" dur="20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animEffect transition="in" filter="wipe(right)">
                                      <p:cBhvr>
                                        <p:cTn id="64" dur="500"/>
                                        <p:tgtEl>
                                          <p:spTgt spid="4">
                                            <p:txEl>
                                              <p:pRg st="12" end="12"/>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9"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additive="base">
                                        <p:cTn id="69" dur="500" fill="hold"/>
                                        <p:tgtEl>
                                          <p:spTgt spid="10"/>
                                        </p:tgtEl>
                                        <p:attrNameLst>
                                          <p:attrName>ppt_x</p:attrName>
                                        </p:attrNameLst>
                                      </p:cBhvr>
                                      <p:tavLst>
                                        <p:tav tm="0">
                                          <p:val>
                                            <p:strVal val="0-#ppt_w/2"/>
                                          </p:val>
                                        </p:tav>
                                        <p:tav tm="100000">
                                          <p:val>
                                            <p:strVal val="#ppt_x"/>
                                          </p:val>
                                        </p:tav>
                                      </p:tavLst>
                                    </p:anim>
                                    <p:anim calcmode="lin" valueType="num">
                                      <p:cBhvr additive="base">
                                        <p:cTn id="70"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3A1477-B24C-4D21-A9C9-9DCBB5643358}"/>
              </a:ext>
            </a:extLst>
          </p:cNvPr>
          <p:cNvSpPr/>
          <p:nvPr/>
        </p:nvSpPr>
        <p:spPr>
          <a:xfrm>
            <a:off x="907330" y="556726"/>
            <a:ext cx="7774576" cy="1123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rial" panose="020B0604020202020204" pitchFamily="34" charset="0"/>
                <a:cs typeface="Arial" panose="020B0604020202020204" pitchFamily="34" charset="0"/>
              </a:rPr>
              <a:t>Take a breadboard and connect its two halves  </a:t>
            </a:r>
          </a:p>
        </p:txBody>
      </p:sp>
      <p:sp>
        <p:nvSpPr>
          <p:cNvPr id="7" name="Rectangle 6">
            <a:extLst>
              <a:ext uri="{FF2B5EF4-FFF2-40B4-BE49-F238E27FC236}">
                <a16:creationId xmlns:a16="http://schemas.microsoft.com/office/drawing/2014/main" id="{1901BC88-EF5E-4955-B581-FE8604453467}"/>
              </a:ext>
            </a:extLst>
          </p:cNvPr>
          <p:cNvSpPr/>
          <p:nvPr/>
        </p:nvSpPr>
        <p:spPr>
          <a:xfrm>
            <a:off x="88328" y="1679850"/>
            <a:ext cx="7586411" cy="39294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Connect a 9V battery on the breadboard. </a:t>
            </a:r>
          </a:p>
          <a:p>
            <a:pPr lvl="0"/>
            <a:r>
              <a:rPr lang="en-US" sz="2400" dirty="0">
                <a:solidFill>
                  <a:schemeClr val="tx1"/>
                </a:solidFill>
                <a:latin typeface="Times New Roman" panose="02020603050405020304" pitchFamily="18" charset="0"/>
                <a:cs typeface="Times New Roman" panose="02020603050405020304" pitchFamily="18" charset="0"/>
              </a:rPr>
              <a:t> </a:t>
            </a:r>
          </a:p>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Connect an NPN transistor on the breadboard with its three legs (Emitter, Base,   Collector) inserted in three different columns of the breadboard. </a:t>
            </a:r>
          </a:p>
          <a:p>
            <a:pPr lvl="0"/>
            <a:r>
              <a:rPr lang="en-US" sz="2400" dirty="0">
                <a:solidFill>
                  <a:schemeClr val="tx1"/>
                </a:solidFill>
                <a:latin typeface="Times New Roman" panose="02020603050405020304" pitchFamily="18" charset="0"/>
                <a:cs typeface="Times New Roman" panose="02020603050405020304" pitchFamily="18" charset="0"/>
              </a:rPr>
              <a:t> </a:t>
            </a:r>
          </a:p>
          <a:p>
            <a:pPr marL="342900" lvl="0" indent="-342900">
              <a:buFont typeface="Arial" panose="020B0604020202020204" pitchFamily="34" charset="0"/>
              <a:buChar char="•"/>
            </a:pPr>
            <a:r>
              <a:rPr lang="en-US" sz="2400" dirty="0">
                <a:solidFill>
                  <a:schemeClr val="tx1"/>
                </a:solidFill>
                <a:latin typeface="Times New Roman" panose="02020603050405020304" pitchFamily="18" charset="0"/>
                <a:cs typeface="Times New Roman" panose="02020603050405020304" pitchFamily="18" charset="0"/>
              </a:rPr>
              <a:t>The emitter of  the transistor is grounded. Connect one leg of a 10kΩ resistor to the base and other leg connected emitter of the transistor. </a:t>
            </a:r>
          </a:p>
        </p:txBody>
      </p:sp>
      <p:pic>
        <p:nvPicPr>
          <p:cNvPr id="9" name="Picture 8">
            <a:extLst>
              <a:ext uri="{FF2B5EF4-FFF2-40B4-BE49-F238E27FC236}">
                <a16:creationId xmlns:a16="http://schemas.microsoft.com/office/drawing/2014/main" id="{A4111993-1161-4819-8CDF-0A77ACAFACF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674740" y="1199591"/>
            <a:ext cx="4428931" cy="4258817"/>
          </a:xfrm>
          <a:prstGeom prst="roundRect">
            <a:avLst>
              <a:gd name="adj" fmla="val 42039"/>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a:extLst>
              <a:ext uri="{FF2B5EF4-FFF2-40B4-BE49-F238E27FC236}">
                <a16:creationId xmlns:a16="http://schemas.microsoft.com/office/drawing/2014/main" id="{1BFC0EC3-C5EB-42B1-90C6-9C4796D23134}"/>
              </a:ext>
            </a:extLst>
          </p:cNvPr>
          <p:cNvSpPr/>
          <p:nvPr/>
        </p:nvSpPr>
        <p:spPr>
          <a:xfrm>
            <a:off x="0" y="0"/>
            <a:ext cx="12192000" cy="55050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rial" panose="020B0604020202020204" pitchFamily="34" charset="0"/>
                <a:cs typeface="Arial" panose="020B0604020202020204" pitchFamily="34" charset="0"/>
              </a:rPr>
              <a:t>Procedure</a:t>
            </a:r>
          </a:p>
        </p:txBody>
      </p:sp>
      <p:sp>
        <p:nvSpPr>
          <p:cNvPr id="6" name="Rectangle 5">
            <a:extLst>
              <a:ext uri="{FF2B5EF4-FFF2-40B4-BE49-F238E27FC236}">
                <a16:creationId xmlns:a16="http://schemas.microsoft.com/office/drawing/2014/main" id="{87A2CCA0-E3E0-4F09-B71A-F5D20AFEEFF8}"/>
              </a:ext>
            </a:extLst>
          </p:cNvPr>
          <p:cNvSpPr/>
          <p:nvPr/>
        </p:nvSpPr>
        <p:spPr>
          <a:xfrm>
            <a:off x="9825610" y="4977506"/>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- 10</a:t>
            </a:r>
          </a:p>
        </p:txBody>
      </p:sp>
    </p:spTree>
    <p:extLst>
      <p:ext uri="{BB962C8B-B14F-4D97-AF65-F5344CB8AC3E}">
        <p14:creationId xmlns:p14="http://schemas.microsoft.com/office/powerpoint/2010/main" val="1341800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out)">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1000"/>
                                        <p:tgtEl>
                                          <p:spTgt spid="7">
                                            <p:txEl>
                                              <p:pRg st="0" end="0"/>
                                            </p:txEl>
                                          </p:spTgt>
                                        </p:tgtEl>
                                      </p:cBhvr>
                                    </p:animEffect>
                                    <p:anim calcmode="lin" valueType="num">
                                      <p:cBhvr>
                                        <p:cTn id="1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1000"/>
                                        <p:tgtEl>
                                          <p:spTgt spid="7">
                                            <p:txEl>
                                              <p:pRg st="1" end="1"/>
                                            </p:txEl>
                                          </p:spTgt>
                                        </p:tgtEl>
                                      </p:cBhvr>
                                    </p:animEffect>
                                    <p:anim calcmode="lin" valueType="num">
                                      <p:cBhvr>
                                        <p:cTn id="2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randombar(horizontal)">
                                      <p:cBhvr>
                                        <p:cTn id="31" dur="500"/>
                                        <p:tgtEl>
                                          <p:spTgt spid="7">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7">
                                            <p:txEl>
                                              <p:pRg st="3" end="3"/>
                                            </p:txEl>
                                          </p:spTgt>
                                        </p:tgtEl>
                                        <p:attrNameLst>
                                          <p:attrName>style.visibility</p:attrName>
                                        </p:attrNameLst>
                                      </p:cBhvr>
                                      <p:to>
                                        <p:strVal val="visible"/>
                                      </p:to>
                                    </p:set>
                                    <p:animEffect transition="in" filter="randombar(horizontal)">
                                      <p:cBhvr>
                                        <p:cTn id="36" dur="500"/>
                                        <p:tgtEl>
                                          <p:spTgt spid="7">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anim calcmode="lin" valueType="num">
                                      <p:cBhvr>
                                        <p:cTn id="41" dur="1000" fill="hold"/>
                                        <p:tgtEl>
                                          <p:spTgt spid="7">
                                            <p:txEl>
                                              <p:pRg st="4" end="4"/>
                                            </p:txEl>
                                          </p:spTgt>
                                        </p:tgtEl>
                                        <p:attrNameLst>
                                          <p:attrName>ppt_w</p:attrName>
                                        </p:attrNameLst>
                                      </p:cBhvr>
                                      <p:tavLst>
                                        <p:tav tm="0">
                                          <p:val>
                                            <p:fltVal val="0"/>
                                          </p:val>
                                        </p:tav>
                                        <p:tav tm="100000">
                                          <p:val>
                                            <p:strVal val="#ppt_w"/>
                                          </p:val>
                                        </p:tav>
                                      </p:tavLst>
                                    </p:anim>
                                    <p:anim calcmode="lin" valueType="num">
                                      <p:cBhvr>
                                        <p:cTn id="42" dur="1000" fill="hold"/>
                                        <p:tgtEl>
                                          <p:spTgt spid="7">
                                            <p:txEl>
                                              <p:pRg st="4" end="4"/>
                                            </p:txEl>
                                          </p:spTgt>
                                        </p:tgtEl>
                                        <p:attrNameLst>
                                          <p:attrName>ppt_h</p:attrName>
                                        </p:attrNameLst>
                                      </p:cBhvr>
                                      <p:tavLst>
                                        <p:tav tm="0">
                                          <p:val>
                                            <p:fltVal val="0"/>
                                          </p:val>
                                        </p:tav>
                                        <p:tav tm="100000">
                                          <p:val>
                                            <p:strVal val="#ppt_h"/>
                                          </p:val>
                                        </p:tav>
                                      </p:tavLst>
                                    </p:anim>
                                    <p:anim calcmode="lin" valueType="num">
                                      <p:cBhvr>
                                        <p:cTn id="43" dur="1000" fill="hold"/>
                                        <p:tgtEl>
                                          <p:spTgt spid="7">
                                            <p:txEl>
                                              <p:pRg st="4" end="4"/>
                                            </p:txEl>
                                          </p:spTgt>
                                        </p:tgtEl>
                                        <p:attrNameLst>
                                          <p:attrName>style.rotation</p:attrName>
                                        </p:attrNameLst>
                                      </p:cBhvr>
                                      <p:tavLst>
                                        <p:tav tm="0">
                                          <p:val>
                                            <p:fltVal val="90"/>
                                          </p:val>
                                        </p:tav>
                                        <p:tav tm="100000">
                                          <p:val>
                                            <p:fltVal val="0"/>
                                          </p:val>
                                        </p:tav>
                                      </p:tavLst>
                                    </p:anim>
                                    <p:animEffect transition="in" filter="fade">
                                      <p:cBhvr>
                                        <p:cTn id="44" dur="1000"/>
                                        <p:tgtEl>
                                          <p:spTgt spid="7">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9"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09C32-5756-400C-A59E-523D2FECC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5">
            <a:extLst>
              <a:ext uri="{FF2B5EF4-FFF2-40B4-BE49-F238E27FC236}">
                <a16:creationId xmlns:a16="http://schemas.microsoft.com/office/drawing/2014/main" id="{CE12909D-EBCE-4B52-B67F-8FC0BE93CFA7}"/>
              </a:ext>
            </a:extLst>
          </p:cNvPr>
          <p:cNvSpPr/>
          <p:nvPr/>
        </p:nvSpPr>
        <p:spPr>
          <a:xfrm>
            <a:off x="-276806" y="4506686"/>
            <a:ext cx="6030686" cy="20138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7030A0"/>
                </a:solidFill>
                <a:latin typeface="Arial" panose="020B0604020202020204" pitchFamily="34" charset="0"/>
                <a:cs typeface="Arial" panose="020B0604020202020204" pitchFamily="34" charset="0"/>
              </a:rPr>
              <a:t>Working Method</a:t>
            </a:r>
          </a:p>
        </p:txBody>
      </p:sp>
      <p:sp>
        <p:nvSpPr>
          <p:cNvPr id="4" name="Rectangle 3">
            <a:extLst>
              <a:ext uri="{FF2B5EF4-FFF2-40B4-BE49-F238E27FC236}">
                <a16:creationId xmlns:a16="http://schemas.microsoft.com/office/drawing/2014/main" id="{85B969E4-BAB0-4781-BE66-259E0FC11C80}"/>
              </a:ext>
            </a:extLst>
          </p:cNvPr>
          <p:cNvSpPr/>
          <p:nvPr/>
        </p:nvSpPr>
        <p:spPr>
          <a:xfrm>
            <a:off x="9601676" y="5513614"/>
            <a:ext cx="3032449" cy="16219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Arial" panose="020B0604020202020204" pitchFamily="34" charset="0"/>
                <a:cs typeface="Arial" panose="020B0604020202020204" pitchFamily="34" charset="0"/>
              </a:rPr>
              <a:t>Page - 11</a:t>
            </a:r>
          </a:p>
        </p:txBody>
      </p:sp>
    </p:spTree>
    <p:extLst>
      <p:ext uri="{BB962C8B-B14F-4D97-AF65-F5344CB8AC3E}">
        <p14:creationId xmlns:p14="http://schemas.microsoft.com/office/powerpoint/2010/main" val="332694956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3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out)">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2187</TotalTime>
  <Words>697</Words>
  <Application>Microsoft Office PowerPoint</Application>
  <PresentationFormat>Widescreen</PresentationFormat>
  <Paragraphs>139</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Gill Sans MT</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Papon Sarker Shuvro</dc:creator>
  <cp:lastModifiedBy>Shuvro</cp:lastModifiedBy>
  <cp:revision>128</cp:revision>
  <dcterms:created xsi:type="dcterms:W3CDTF">2020-11-02T16:36:19Z</dcterms:created>
  <dcterms:modified xsi:type="dcterms:W3CDTF">2023-12-17T15:53:23Z</dcterms:modified>
</cp:coreProperties>
</file>